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BE123C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9C5D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3B1D26"/>
          </a:solidFill>
          <a:latin typeface="Georgia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onut 1"/>
          <p:cNvSpPr/>
          <p:nvPr/>
        </p:nvSpPr>
        <p:spPr>
          <a:xfrm>
            <a:off x="8778240" y="548640"/>
            <a:ext cx="3291840" cy="3291840"/>
          </a:xfrm>
          <a:prstGeom prst="donu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607040" y="3291840"/>
            <a:ext cx="1005840" cy="1005840"/>
          </a:xfrm>
          <a:prstGeom prst="ellipse">
            <a:avLst/>
          </a:prstGeom>
          <a:solidFill>
            <a:srgbClr val="F9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3B1D26"/>
                </a:solidFill>
                <a:latin typeface="Times New Roman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9B7280"/>
                </a:solidFill>
                <a:latin typeface="Georgia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B1D26"/>
                </a:solidFill>
                <a:latin typeface="Times New Roman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B1D26"/>
                </a:solidFill>
                <a:latin typeface="Georgia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B1D26"/>
                </a:solidFill>
                <a:latin typeface="Georgia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B1D26"/>
                </a:solidFill>
                <a:latin typeface="Georgia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B1D26"/>
                </a:solidFill>
                <a:latin typeface="Georgia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B1D26"/>
                </a:solidFill>
                <a:latin typeface="Georgia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E123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Times New Roman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B1D26"/>
                </a:solidFill>
                <a:latin typeface="Times New Roman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3B1D26"/>
                </a:solidFill>
                <a:latin typeface="Georgia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3B1D26"/>
                </a:solidFill>
                <a:latin typeface="Georgia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3B1D26"/>
                </a:solidFill>
                <a:latin typeface="Georgia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3B1D26"/>
                </a:solidFill>
                <a:latin typeface="Georgia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B1D26"/>
                </a:solidFill>
                <a:latin typeface="Times New Roman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3B1D26"/>
                </a:solidFill>
                <a:latin typeface="Times New Roman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9B7280"/>
                </a:solidFill>
                <a:latin typeface="Georgia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9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3B1D26"/>
                </a:solidFill>
                <a:latin typeface="Times New Roman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9B7280"/>
                </a:solidFill>
                <a:latin typeface="Georgia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B1D26"/>
                </a:solidFill>
                <a:latin typeface="Times New Roman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9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Georgia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9B7280"/>
                </a:solidFill>
                <a:latin typeface="Georgia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B7280"/>
                </a:solidFill>
                <a:latin typeface="Georgia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B1D26"/>
                </a:solidFill>
                <a:latin typeface="Times New Roman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BE123C"/>
                </a:solidFill>
                <a:latin typeface="Georgia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9B7280"/>
                </a:solidFill>
                <a:latin typeface="Georgia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9B7280"/>
                </a:solidFill>
                <a:latin typeface="Georgia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9B7280"/>
                </a:solidFill>
                <a:latin typeface="Georgia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C5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B1D26"/>
                </a:solidFill>
                <a:latin typeface="Times New Roman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BE1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Georgia"/>
                        </a:rPr>
                        <a:t>Option A</a:t>
                      </a:r>
                    </a:p>
                  </a:txBody>
                  <a:tcPr>
                    <a:solidFill>
                      <a:srgbClr val="BE1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Georgia"/>
                        </a:rPr>
                        <a:t>Option B</a:t>
                      </a:r>
                    </a:p>
                  </a:txBody>
                  <a:tcPr>
                    <a:solidFill>
                      <a:srgbClr val="BE12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Georgia"/>
                        </a:rPr>
                        <a:t>Option C</a:t>
                      </a:r>
                    </a:p>
                  </a:txBody>
                  <a:tcPr>
                    <a:solidFill>
                      <a:srgbClr val="BE123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3B1D26"/>
                          </a:solidFill>
                          <a:latin typeface="Georgia"/>
                        </a:rPr>
                        <a:t>Cost</a:t>
                      </a:r>
                    </a:p>
                  </a:txBody>
                  <a:tcPr>
                    <a:solidFill>
                      <a:srgbClr val="FF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1D26"/>
                          </a:solidFill>
                          <a:latin typeface="Georgia"/>
                        </a:rPr>
                        <a:t>Low</a:t>
                      </a:r>
                    </a:p>
                  </a:txBody>
                  <a:tcPr>
                    <a:solidFill>
                      <a:srgbClr val="FF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1D26"/>
                          </a:solidFill>
                          <a:latin typeface="Georgia"/>
                        </a:rPr>
                        <a:t>Medium</a:t>
                      </a:r>
                    </a:p>
                  </a:txBody>
                  <a:tcPr>
                    <a:solidFill>
                      <a:srgbClr val="FF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1D26"/>
                          </a:solidFill>
                          <a:latin typeface="Georgia"/>
                        </a:rPr>
                        <a:t>High</a:t>
                      </a:r>
                    </a:p>
                  </a:txBody>
                  <a:tcPr>
                    <a:solidFill>
                      <a:srgbClr val="FFF9F9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3B1D26"/>
                          </a:solidFill>
                          <a:latin typeface="Georgia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1D26"/>
                          </a:solidFill>
                          <a:latin typeface="Georgia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1D26"/>
                          </a:solidFill>
                          <a:latin typeface="Georgia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1D26"/>
                          </a:solidFill>
                          <a:latin typeface="Georgia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3B1D26"/>
                          </a:solidFill>
                          <a:latin typeface="Georgia"/>
                        </a:rPr>
                        <a:t>Risk</a:t>
                      </a:r>
                    </a:p>
                  </a:txBody>
                  <a:tcPr>
                    <a:solidFill>
                      <a:srgbClr val="FF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1D26"/>
                          </a:solidFill>
                          <a:latin typeface="Georgia"/>
                        </a:rPr>
                        <a:t>Medium</a:t>
                      </a:r>
                    </a:p>
                  </a:txBody>
                  <a:tcPr>
                    <a:solidFill>
                      <a:srgbClr val="FF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1D26"/>
                          </a:solidFill>
                          <a:latin typeface="Georgia"/>
                        </a:rPr>
                        <a:t>Low</a:t>
                      </a:r>
                    </a:p>
                  </a:txBody>
                  <a:tcPr>
                    <a:solidFill>
                      <a:srgbClr val="FFF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1D26"/>
                          </a:solidFill>
                          <a:latin typeface="Georgia"/>
                        </a:rPr>
                        <a:t>Low</a:t>
                      </a:r>
                    </a:p>
                  </a:txBody>
                  <a:tcPr>
                    <a:solidFill>
                      <a:srgbClr val="FFF9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3B1D26"/>
                </a:solidFill>
                <a:latin typeface="Times New Roman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9B7280"/>
                </a:solidFill>
                <a:latin typeface="Georgia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E123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Times New Roman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