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E11D4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59E0B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3A1F2B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 rot="10800000">
            <a:off x="6675120" y="2286000"/>
            <a:ext cx="5516575" cy="4572000"/>
          </a:xfrm>
          <a:prstGeom prst="rtTriangl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3A1F2B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8C6A73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A1F2B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A1F2B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A1F2B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A1F2B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A1F2B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A1F2B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11D4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A1F2B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3A1F2B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A1F2B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A1F2B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A1F2B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A1F2B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3A1F2B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A73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3A1F2B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A73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A1F2B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C6A73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8C6A73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A1F2B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E11D48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A73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A73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A73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A1F2B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E11D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E11D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E11D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E11D48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A1F2B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A1F2B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A1F2B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A1F2B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5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3A1F2B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C6A73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11D4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