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0284C7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F97316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0A2540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0" y="0"/>
            <a:ext cx="3962095" cy="68580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418320" y="3931920"/>
            <a:ext cx="2011680" cy="201168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694944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0A2540"/>
                </a:solidFill>
                <a:latin typeface="Arial"/>
              </a:rPr>
              <a:t>Presentation title goes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023360"/>
            <a:ext cx="69494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55708C"/>
                </a:solidFill>
                <a:latin typeface="Arial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A2540"/>
                </a:solidFill>
                <a:latin typeface="Arial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A2540"/>
                </a:solidFill>
                <a:latin typeface="Arial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A2540"/>
                </a:solidFill>
                <a:latin typeface="Arial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A2540"/>
                </a:solidFill>
                <a:latin typeface="Arial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A2540"/>
                </a:solidFill>
                <a:latin typeface="Arial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A2540"/>
                </a:solidFill>
                <a:latin typeface="Arial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84C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FFFFFF"/>
                </a:solidFill>
                <a:latin typeface="Arial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Arial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A2540"/>
                </a:solidFill>
                <a:latin typeface="Arial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0A2540"/>
                </a:solidFill>
                <a:latin typeface="Arial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0A2540"/>
                </a:solidFill>
                <a:latin typeface="Arial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0A2540"/>
                </a:solidFill>
                <a:latin typeface="Arial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0A2540"/>
                </a:solidFill>
                <a:latin typeface="Arial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A2540"/>
                </a:solidFill>
                <a:latin typeface="Arial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0A2540"/>
                </a:solidFill>
                <a:latin typeface="Arial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55708C"/>
                </a:solidFill>
                <a:latin typeface="Arial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0A2540"/>
                </a:solidFill>
                <a:latin typeface="Arial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55708C"/>
                </a:solidFill>
                <a:latin typeface="Arial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A2540"/>
                </a:solidFill>
                <a:latin typeface="Arial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Arial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55708C"/>
                </a:solidFill>
                <a:latin typeface="Arial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55708C"/>
                </a:solidFill>
                <a:latin typeface="Arial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A2540"/>
                </a:solidFill>
                <a:latin typeface="Arial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0284C7"/>
                </a:solidFill>
                <a:latin typeface="Arial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55708C"/>
                </a:solidFill>
                <a:latin typeface="Arial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55708C"/>
                </a:solidFill>
                <a:latin typeface="Arial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55708C"/>
                </a:solidFill>
                <a:latin typeface="Arial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A2540"/>
                </a:solidFill>
                <a:latin typeface="Arial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A</a:t>
                      </a:r>
                    </a:p>
                  </a:txBody>
                  <a:tcPr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B</a:t>
                      </a:r>
                    </a:p>
                  </a:txBody>
                  <a:tcPr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C</a:t>
                      </a:r>
                    </a:p>
                  </a:txBody>
                  <a:tcPr>
                    <a:solidFill>
                      <a:srgbClr val="0284C7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A2540"/>
                          </a:solidFill>
                          <a:latin typeface="Arial"/>
                        </a:rPr>
                        <a:t>Cost</a:t>
                      </a:r>
                    </a:p>
                  </a:txBody>
                  <a:tcPr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2540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2540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2540"/>
                          </a:solidFill>
                          <a:latin typeface="Arial"/>
                        </a:rPr>
                        <a:t>High</a:t>
                      </a:r>
                    </a:p>
                  </a:txBody>
                  <a:tcPr>
                    <a:solidFill>
                      <a:srgbClr val="F4FA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A2540"/>
                          </a:solidFill>
                          <a:latin typeface="Arial"/>
                        </a:rPr>
                        <a:t>Time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2540"/>
                          </a:solidFill>
                          <a:latin typeface="Arial"/>
                        </a:rPr>
                        <a:t>2 weeks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2540"/>
                          </a:solidFill>
                          <a:latin typeface="Arial"/>
                        </a:rPr>
                        <a:t>1 month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2540"/>
                          </a:solidFill>
                          <a:latin typeface="Arial"/>
                        </a:rPr>
                        <a:t>3 months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A2540"/>
                          </a:solidFill>
                          <a:latin typeface="Arial"/>
                        </a:rPr>
                        <a:t>Risk</a:t>
                      </a:r>
                    </a:p>
                  </a:txBody>
                  <a:tcPr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2540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2540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4FA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A2540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4FA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0A2540"/>
                </a:solidFill>
                <a:latin typeface="Arial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55708C"/>
                </a:solidFill>
                <a:latin typeface="Arial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84C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FFFFF"/>
                </a:solidFill>
                <a:latin typeface="Arial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Arial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