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34D399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59E0B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E2E8F0"/>
          </a:solidFill>
          <a:latin typeface="Verdana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0"/>
            <a:ext cx="1188720" cy="50292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194560" y="0"/>
            <a:ext cx="1188720" cy="73152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566160" y="0"/>
            <a:ext cx="1188720" cy="96012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E2E8F0"/>
                </a:solidFill>
                <a:latin typeface="Verdana"/>
              </a:rPr>
              <a:t>Presentation title goes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4D399"/>
                </a:solidFill>
                <a:latin typeface="Verdana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2E8F0"/>
                </a:solidFill>
                <a:latin typeface="Verdan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Verdan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2E8F0"/>
                </a:solidFill>
                <a:latin typeface="Verdana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Verdan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2E8F0"/>
                </a:solidFill>
                <a:latin typeface="Verdana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Verdan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2E8F0"/>
                </a:solidFill>
                <a:latin typeface="Verdana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Verdan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2E8F0"/>
                </a:solidFill>
                <a:latin typeface="Verdana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Verdan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2E8F0"/>
                </a:solidFill>
                <a:latin typeface="Verdana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4D39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111111"/>
                </a:solidFill>
                <a:latin typeface="Verdan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Verdana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2E8F0"/>
                </a:solidFill>
                <a:latin typeface="Verdan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E2E8F0"/>
                </a:solidFill>
                <a:latin typeface="Verdana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E2E8F0"/>
                </a:solidFill>
                <a:latin typeface="Verdana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E2E8F0"/>
                </a:solidFill>
                <a:latin typeface="Verdana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E2E8F0"/>
                </a:solidFill>
                <a:latin typeface="Verdana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2E8F0"/>
                </a:solidFill>
                <a:latin typeface="Verdan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E2E8F0"/>
                </a:solidFill>
                <a:latin typeface="Verdan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94A3B8"/>
                </a:solidFill>
                <a:latin typeface="Verdana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E2E8F0"/>
                </a:solidFill>
                <a:latin typeface="Verdan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94A3B8"/>
                </a:solidFill>
                <a:latin typeface="Verdana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2E8F0"/>
                </a:solidFill>
                <a:latin typeface="Verdan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Verdana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94A3B8"/>
                </a:solidFill>
                <a:latin typeface="Verdana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4A3B8"/>
                </a:solidFill>
                <a:latin typeface="Verdana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2E8F0"/>
                </a:solidFill>
                <a:latin typeface="Verdan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34D399"/>
                </a:solidFill>
                <a:latin typeface="Verdana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94A3B8"/>
                </a:solidFill>
                <a:latin typeface="Verdana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94A3B8"/>
                </a:solidFill>
                <a:latin typeface="Verdana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94A3B8"/>
                </a:solidFill>
                <a:latin typeface="Verdana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2E8F0"/>
                </a:solidFill>
                <a:latin typeface="Verdan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34D3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F172A"/>
                          </a:solidFill>
                          <a:latin typeface="Verdana"/>
                        </a:rPr>
                        <a:t>Option A</a:t>
                      </a:r>
                    </a:p>
                  </a:txBody>
                  <a:tcPr>
                    <a:solidFill>
                      <a:srgbClr val="34D3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F172A"/>
                          </a:solidFill>
                          <a:latin typeface="Verdana"/>
                        </a:rPr>
                        <a:t>Option B</a:t>
                      </a:r>
                    </a:p>
                  </a:txBody>
                  <a:tcPr>
                    <a:solidFill>
                      <a:srgbClr val="34D3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F172A"/>
                          </a:solidFill>
                          <a:latin typeface="Verdana"/>
                        </a:rPr>
                        <a:t>Option C</a:t>
                      </a:r>
                    </a:p>
                  </a:txBody>
                  <a:tcPr>
                    <a:solidFill>
                      <a:srgbClr val="34D399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E2E8F0"/>
                          </a:solidFill>
                          <a:latin typeface="Verdana"/>
                        </a:rPr>
                        <a:t>Cost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2E8F0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2E8F0"/>
                          </a:solidFill>
                          <a:latin typeface="Verdana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2E8F0"/>
                          </a:solidFill>
                          <a:latin typeface="Verdana"/>
                        </a:rPr>
                        <a:t>High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E2E8F0"/>
                          </a:solidFill>
                          <a:latin typeface="Verdana"/>
                        </a:rPr>
                        <a:t>Time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2E8F0"/>
                          </a:solidFill>
                          <a:latin typeface="Verdana"/>
                        </a:rPr>
                        <a:t>2 weeks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2E8F0"/>
                          </a:solidFill>
                          <a:latin typeface="Verdana"/>
                        </a:rPr>
                        <a:t>1 month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2E8F0"/>
                          </a:solidFill>
                          <a:latin typeface="Verdana"/>
                        </a:rPr>
                        <a:t>3 months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E2E8F0"/>
                          </a:solidFill>
                          <a:latin typeface="Verdana"/>
                        </a:rPr>
                        <a:t>Risk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2E8F0"/>
                          </a:solidFill>
                          <a:latin typeface="Verdana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2E8F0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2E8F0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E2E8F0"/>
                </a:solidFill>
                <a:latin typeface="Verdan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94A3B8"/>
                </a:solidFill>
                <a:latin typeface="Verdana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4D39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111111"/>
                </a:solidFill>
                <a:latin typeface="Verdan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Verdana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