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4338CA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38BDF8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1E1B4B"/>
          </a:solidFill>
          <a:latin typeface="Verdana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108960" cy="6858000"/>
          </a:xfrm>
          <a:prstGeom prst="rect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108960" y="0"/>
            <a:ext cx="182880" cy="68580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31920" y="2011680"/>
            <a:ext cx="76809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1E1B4B"/>
                </a:solidFill>
                <a:latin typeface="Verdana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31920" y="4023360"/>
            <a:ext cx="76809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6366A1"/>
                </a:solidFill>
                <a:latin typeface="Verdana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E1B4B"/>
                </a:solidFill>
                <a:latin typeface="Verdana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E1B4B"/>
                </a:solidFill>
                <a:latin typeface="Verdana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E1B4B"/>
                </a:solidFill>
                <a:latin typeface="Verdana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E1B4B"/>
                </a:solidFill>
                <a:latin typeface="Verdana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E1B4B"/>
                </a:solidFill>
                <a:latin typeface="Verdana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Verdana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E1B4B"/>
                </a:solidFill>
                <a:latin typeface="Verdana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338C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Verdana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Verdana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E1B4B"/>
                </a:solidFill>
                <a:latin typeface="Verdana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E1B4B"/>
                </a:solidFill>
                <a:latin typeface="Verdana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E1B4B"/>
                </a:solidFill>
                <a:latin typeface="Verdana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E1B4B"/>
                </a:solidFill>
                <a:latin typeface="Verdana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E1B4B"/>
                </a:solidFill>
                <a:latin typeface="Verdana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E1B4B"/>
                </a:solidFill>
                <a:latin typeface="Verdana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E1B4B"/>
                </a:solidFill>
                <a:latin typeface="Verdana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366A1"/>
                </a:solidFill>
                <a:latin typeface="Verdana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E1B4B"/>
                </a:solidFill>
                <a:latin typeface="Verdana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366A1"/>
                </a:solidFill>
                <a:latin typeface="Verdana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E1B4B"/>
                </a:solidFill>
                <a:latin typeface="Verdana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Verdana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366A1"/>
                </a:solidFill>
                <a:latin typeface="Verdana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6366A1"/>
                </a:solidFill>
                <a:latin typeface="Verdana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E1B4B"/>
                </a:solidFill>
                <a:latin typeface="Verdana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4338CA"/>
                </a:solidFill>
                <a:latin typeface="Verdana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366A1"/>
                </a:solidFill>
                <a:latin typeface="Verdana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366A1"/>
                </a:solidFill>
                <a:latin typeface="Verdana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366A1"/>
                </a:solidFill>
                <a:latin typeface="Verdana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E1B4B"/>
                </a:solidFill>
                <a:latin typeface="Verdana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4338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Verdana"/>
                        </a:rPr>
                        <a:t>Option A</a:t>
                      </a:r>
                    </a:p>
                  </a:txBody>
                  <a:tcPr>
                    <a:solidFill>
                      <a:srgbClr val="4338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Verdana"/>
                        </a:rPr>
                        <a:t>Option B</a:t>
                      </a:r>
                    </a:p>
                  </a:txBody>
                  <a:tcPr>
                    <a:solidFill>
                      <a:srgbClr val="4338C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Verdana"/>
                        </a:rPr>
                        <a:t>Option C</a:t>
                      </a:r>
                    </a:p>
                  </a:txBody>
                  <a:tcPr>
                    <a:solidFill>
                      <a:srgbClr val="4338C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E1B4B"/>
                          </a:solidFill>
                          <a:latin typeface="Verdana"/>
                        </a:rPr>
                        <a:t>Cost</a:t>
                      </a:r>
                    </a:p>
                  </a:txBody>
                  <a:tcPr>
                    <a:solidFill>
                      <a:srgbClr val="F5F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4B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F5F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4B"/>
                          </a:solidFill>
                          <a:latin typeface="Verdana"/>
                        </a:rPr>
                        <a:t>Medium</a:t>
                      </a:r>
                    </a:p>
                  </a:txBody>
                  <a:tcPr>
                    <a:solidFill>
                      <a:srgbClr val="F5F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4B"/>
                          </a:solidFill>
                          <a:latin typeface="Verdana"/>
                        </a:rPr>
                        <a:t>High</a:t>
                      </a:r>
                    </a:p>
                  </a:txBody>
                  <a:tcPr>
                    <a:solidFill>
                      <a:srgbClr val="F5F7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E1B4B"/>
                          </a:solidFill>
                          <a:latin typeface="Verdana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4B"/>
                          </a:solidFill>
                          <a:latin typeface="Verdana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4B"/>
                          </a:solidFill>
                          <a:latin typeface="Verdana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4B"/>
                          </a:solidFill>
                          <a:latin typeface="Verdana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E1B4B"/>
                          </a:solidFill>
                          <a:latin typeface="Verdana"/>
                        </a:rPr>
                        <a:t>Risk</a:t>
                      </a:r>
                    </a:p>
                  </a:txBody>
                  <a:tcPr>
                    <a:solidFill>
                      <a:srgbClr val="F5F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4B"/>
                          </a:solidFill>
                          <a:latin typeface="Verdana"/>
                        </a:rPr>
                        <a:t>Medium</a:t>
                      </a:r>
                    </a:p>
                  </a:txBody>
                  <a:tcPr>
                    <a:solidFill>
                      <a:srgbClr val="F5F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4B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F5F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4B"/>
                          </a:solidFill>
                          <a:latin typeface="Verdana"/>
                        </a:rPr>
                        <a:t>Low</a:t>
                      </a:r>
                    </a:p>
                  </a:txBody>
                  <a:tcPr>
                    <a:solidFill>
                      <a:srgbClr val="F5F7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4338C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1E1B4B"/>
                </a:solidFill>
                <a:latin typeface="Verdana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366A1"/>
                </a:solidFill>
                <a:latin typeface="Verdana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338C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Verdana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Verdana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