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EA580C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FDBA74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1F2937"/>
          </a:solidFill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0" y="0"/>
            <a:ext cx="3962095" cy="68580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418320" y="3931920"/>
            <a:ext cx="2011680" cy="2011680"/>
          </a:xfrm>
          <a:prstGeom prst="ellipse">
            <a:avLst/>
          </a:prstGeom>
          <a:solidFill>
            <a:srgbClr val="FDBA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694944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1F2937"/>
                </a:solidFill>
                <a:latin typeface="Impact"/>
              </a:rPr>
              <a:t>Presentation title goes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023360"/>
            <a:ext cx="69494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6B7280"/>
                </a:solidFill>
                <a:latin typeface="Arial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DBA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F2937"/>
                </a:solidFill>
                <a:latin typeface="Impact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Impac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Impac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Impact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Impact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Impact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A58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FFFFFF"/>
                </a:solidFill>
                <a:latin typeface="Impact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Arial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DBA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F2937"/>
                </a:solidFill>
                <a:latin typeface="Impact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DBA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F2937"/>
                </a:solidFill>
                <a:latin typeface="Impact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1F2937"/>
                </a:solidFill>
                <a:latin typeface="Impact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6B7280"/>
                </a:solidFill>
                <a:latin typeface="Arial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FDBA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1F2937"/>
                </a:solidFill>
                <a:latin typeface="Impact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6B7280"/>
                </a:solidFill>
                <a:latin typeface="Arial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DBA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F2937"/>
                </a:solidFill>
                <a:latin typeface="Impact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FDBA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Arial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6B7280"/>
                </a:solidFill>
                <a:latin typeface="Arial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6B7280"/>
                </a:solidFill>
                <a:latin typeface="Arial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DBA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F2937"/>
                </a:solidFill>
                <a:latin typeface="Impact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EA580C"/>
                </a:solidFill>
                <a:latin typeface="Arial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6B7280"/>
                </a:solidFill>
                <a:latin typeface="Arial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6B7280"/>
                </a:solidFill>
                <a:latin typeface="Arial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6B7280"/>
                </a:solidFill>
                <a:latin typeface="Arial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DBA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F2937"/>
                </a:solidFill>
                <a:latin typeface="Impact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EA580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Option A</a:t>
                      </a:r>
                    </a:p>
                  </a:txBody>
                  <a:tcPr>
                    <a:solidFill>
                      <a:srgbClr val="EA580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Option B</a:t>
                      </a:r>
                    </a:p>
                  </a:txBody>
                  <a:tcPr>
                    <a:solidFill>
                      <a:srgbClr val="EA580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Option C</a:t>
                      </a:r>
                    </a:p>
                  </a:txBody>
                  <a:tcPr>
                    <a:solidFill>
                      <a:srgbClr val="EA580C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F2937"/>
                          </a:solidFill>
                          <a:latin typeface="Arial"/>
                        </a:rPr>
                        <a:t>Cost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937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937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937"/>
                          </a:solidFill>
                          <a:latin typeface="Arial"/>
                        </a:rPr>
                        <a:t>High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F2937"/>
                          </a:solidFill>
                          <a:latin typeface="Arial"/>
                        </a:rPr>
                        <a:t>Time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937"/>
                          </a:solidFill>
                          <a:latin typeface="Arial"/>
                        </a:rPr>
                        <a:t>2 weeks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937"/>
                          </a:solidFill>
                          <a:latin typeface="Arial"/>
                        </a:rPr>
                        <a:t>1 month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937"/>
                          </a:solidFill>
                          <a:latin typeface="Arial"/>
                        </a:rPr>
                        <a:t>3 months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F2937"/>
                          </a:solidFill>
                          <a:latin typeface="Arial"/>
                        </a:rPr>
                        <a:t>Risk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937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937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F2937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1F2937"/>
                </a:solidFill>
                <a:latin typeface="Impact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6B7280"/>
                </a:solidFill>
                <a:latin typeface="Arial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A58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FFFFFF"/>
                </a:solidFill>
                <a:latin typeface="Impact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Arial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