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1D4ED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9CA3AF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118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0" y="0"/>
            <a:ext cx="182880" cy="6858000"/>
          </a:xfrm>
          <a:prstGeom prst="rect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31920" y="2011680"/>
            <a:ext cx="76809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11827"/>
                </a:solidFill>
                <a:latin typeface="Times New Roman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1920" y="4023360"/>
            <a:ext cx="76809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B7280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827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827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827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827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827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D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imes New Roman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11827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11827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11827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11827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11827"/>
                </a:solidFill>
                <a:latin typeface="Times New Roman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11827"/>
                </a:solidFill>
                <a:latin typeface="Times New Roman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D4ED8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7280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9CA3A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11827"/>
                </a:solidFill>
                <a:latin typeface="Times New Roman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1D4ED8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827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827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11827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11827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F9FA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9FA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11827"/>
                </a:solidFill>
                <a:latin typeface="Times New Roman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7280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D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imes New Roman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