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FFFFFF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9A9A9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F4F4F4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noFill/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457200"/>
            <a:ext cx="822960" cy="8229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4F4F4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4F4F4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4F4F4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4F4F4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4F4F4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4F4F4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4F4F4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F4F4F4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4F4F4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4F4F4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4F4F4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4F4F4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4F4F4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A9A9A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4F4F4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9A9A9A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4F4F4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A9A9A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9A9A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4F4F4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A9A9A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A9A9A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9A9A9A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4F4F4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C0C0C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C0C0C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0C0C0C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4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4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0C0C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0C0C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0C0C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0C0C0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4F4F4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4F4F4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F4F4F4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A9A9A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