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6D28D9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2DD4BF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2A1B4D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961120" y="64008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464040" y="64008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66960" y="64008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469880" y="64008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972800" y="64008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75720" y="64008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61120" y="114300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464040" y="114300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966960" y="114300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469880" y="114300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72800" y="114300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475720" y="114300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61120" y="164592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464040" y="164592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966960" y="164592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469880" y="164592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972800" y="164592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475720" y="164592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961120" y="214884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464040" y="214884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66960" y="214884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469880" y="214884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972800" y="2148840"/>
            <a:ext cx="274320" cy="27432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475720" y="2148840"/>
            <a:ext cx="274320" cy="2743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A1B4D"/>
                </a:solidFill>
                <a:latin typeface="Calibri"/>
              </a:rPr>
              <a:t>Presentation title goes 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7C6AA6"/>
                </a:solidFill>
                <a:latin typeface="Calibri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B4D"/>
                </a:solidFill>
                <a:latin typeface="Calibri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A1B4D"/>
                </a:solidFill>
                <a:latin typeface="Calibri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A1B4D"/>
                </a:solidFill>
                <a:latin typeface="Calibri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A1B4D"/>
                </a:solidFill>
                <a:latin typeface="Calibri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A1B4D"/>
                </a:solidFill>
                <a:latin typeface="Calibri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A1B4D"/>
                </a:solidFill>
                <a:latin typeface="Calibri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Calibri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Calibri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B4D"/>
                </a:solidFill>
                <a:latin typeface="Calibri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2A1B4D"/>
                </a:solidFill>
                <a:latin typeface="Calibri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A1B4D"/>
                </a:solidFill>
                <a:latin typeface="Calibri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A1B4D"/>
                </a:solidFill>
                <a:latin typeface="Calibri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A1B4D"/>
                </a:solidFill>
                <a:latin typeface="Calibri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B4D"/>
                </a:solidFill>
                <a:latin typeface="Calibri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2A1B4D"/>
                </a:solidFill>
                <a:latin typeface="Calibri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C6AA6"/>
                </a:solidFill>
                <a:latin typeface="Calibri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2A1B4D"/>
                </a:solidFill>
                <a:latin typeface="Calibri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C6AA6"/>
                </a:solidFill>
                <a:latin typeface="Calibri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B4D"/>
                </a:solidFill>
                <a:latin typeface="Calibri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Calibri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C6AA6"/>
                </a:solidFill>
                <a:latin typeface="Calibri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7C6AA6"/>
                </a:solidFill>
                <a:latin typeface="Calibri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B4D"/>
                </a:solidFill>
                <a:latin typeface="Calibri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6D28D9"/>
                </a:solidFill>
                <a:latin typeface="Calibri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C6AA6"/>
                </a:solidFill>
                <a:latin typeface="Calibri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C6AA6"/>
                </a:solidFill>
                <a:latin typeface="Calibri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C6AA6"/>
                </a:solidFill>
                <a:latin typeface="Calibri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B4D"/>
                </a:solidFill>
                <a:latin typeface="Calibri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6D28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</a:rPr>
                        <a:t>Option A</a:t>
                      </a:r>
                    </a:p>
                  </a:txBody>
                  <a:tcPr>
                    <a:solidFill>
                      <a:srgbClr val="6D28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</a:rPr>
                        <a:t>Option B</a:t>
                      </a:r>
                    </a:p>
                  </a:txBody>
                  <a:tcPr>
                    <a:solidFill>
                      <a:srgbClr val="6D28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</a:rPr>
                        <a:t>Option C</a:t>
                      </a:r>
                    </a:p>
                  </a:txBody>
                  <a:tcPr>
                    <a:solidFill>
                      <a:srgbClr val="6D28D9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A1B4D"/>
                          </a:solidFill>
                          <a:latin typeface="Calibri"/>
                        </a:rPr>
                        <a:t>Cost</a:t>
                      </a:r>
                    </a:p>
                  </a:txBody>
                  <a:tcPr>
                    <a:solidFill>
                      <a:srgbClr val="FAF8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B4D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>
                    <a:solidFill>
                      <a:srgbClr val="FAF8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B4D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>
                    <a:solidFill>
                      <a:srgbClr val="FAF8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B4D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>
                    <a:solidFill>
                      <a:srgbClr val="FAF8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A1B4D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B4D"/>
                          </a:solidFill>
                          <a:latin typeface="Calibri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B4D"/>
                          </a:solidFill>
                          <a:latin typeface="Calibri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B4D"/>
                          </a:solidFill>
                          <a:latin typeface="Calibri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A1B4D"/>
                          </a:solidFill>
                          <a:latin typeface="Calibri"/>
                        </a:rPr>
                        <a:t>Risk</a:t>
                      </a:r>
                    </a:p>
                  </a:txBody>
                  <a:tcPr>
                    <a:solidFill>
                      <a:srgbClr val="FAF8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B4D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>
                    <a:solidFill>
                      <a:srgbClr val="FAF8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B4D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>
                    <a:solidFill>
                      <a:srgbClr val="FAF8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B4D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>
                    <a:solidFill>
                      <a:srgbClr val="FAF8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6D2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2A1B4D"/>
                </a:solidFill>
                <a:latin typeface="Calibri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C6AA6"/>
                </a:solidFill>
                <a:latin typeface="Calibri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Calibri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Calibri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