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D97706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1E3A8A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292524"/>
          </a:solidFill>
          <a:latin typeface="Tahoma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62495" y="822960"/>
            <a:ext cx="5029200" cy="25603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351215" y="1280160"/>
            <a:ext cx="3840480" cy="256032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448495" y="1737360"/>
            <a:ext cx="2743200" cy="25603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292524"/>
                </a:solidFill>
                <a:latin typeface="Tahoma"/>
              </a:rPr>
              <a:t>Presentation title goes 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78716C"/>
                </a:solidFill>
                <a:latin typeface="Tahoma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92524"/>
                </a:solidFill>
                <a:latin typeface="Tahoma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ahom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92524"/>
                </a:solidFill>
                <a:latin typeface="Tahoma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ahoma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92524"/>
                </a:solidFill>
                <a:latin typeface="Tahoma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ahoma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92524"/>
                </a:solidFill>
                <a:latin typeface="Tahoma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ahoma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92524"/>
                </a:solidFill>
                <a:latin typeface="Tahoma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ahoma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92524"/>
                </a:solidFill>
                <a:latin typeface="Tahoma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9770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Tahoma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Tahoma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92524"/>
                </a:solidFill>
                <a:latin typeface="Tahoma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292524"/>
                </a:solidFill>
                <a:latin typeface="Tahoma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292524"/>
                </a:solidFill>
                <a:latin typeface="Tahoma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292524"/>
                </a:solidFill>
                <a:latin typeface="Tahoma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292524"/>
                </a:solidFill>
                <a:latin typeface="Tahoma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92524"/>
                </a:solidFill>
                <a:latin typeface="Tahoma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292524"/>
                </a:solidFill>
                <a:latin typeface="Tahoma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78716C"/>
                </a:solidFill>
                <a:latin typeface="Tahoma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292524"/>
                </a:solidFill>
                <a:latin typeface="Tahoma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78716C"/>
                </a:solidFill>
                <a:latin typeface="Tahoma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92524"/>
                </a:solidFill>
                <a:latin typeface="Tahoma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Tahoma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78716C"/>
                </a:solidFill>
                <a:latin typeface="Tahoma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78716C"/>
                </a:solidFill>
                <a:latin typeface="Tahoma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92524"/>
                </a:solidFill>
                <a:latin typeface="Tahoma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D97706"/>
                </a:solidFill>
                <a:latin typeface="Tahoma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78716C"/>
                </a:solidFill>
                <a:latin typeface="Tahoma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78716C"/>
                </a:solidFill>
                <a:latin typeface="Tahoma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78716C"/>
                </a:solidFill>
                <a:latin typeface="Tahoma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92524"/>
                </a:solidFill>
                <a:latin typeface="Tahoma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D9770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ahoma"/>
                        </a:rPr>
                        <a:t>Option A</a:t>
                      </a:r>
                    </a:p>
                  </a:txBody>
                  <a:tcPr>
                    <a:solidFill>
                      <a:srgbClr val="D9770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ahoma"/>
                        </a:rPr>
                        <a:t>Option B</a:t>
                      </a:r>
                    </a:p>
                  </a:txBody>
                  <a:tcPr>
                    <a:solidFill>
                      <a:srgbClr val="D9770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ahoma"/>
                        </a:rPr>
                        <a:t>Option C</a:t>
                      </a:r>
                    </a:p>
                  </a:txBody>
                  <a:tcPr>
                    <a:solidFill>
                      <a:srgbClr val="D9770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92524"/>
                          </a:solidFill>
                          <a:latin typeface="Tahoma"/>
                        </a:rPr>
                        <a:t>Cost</a:t>
                      </a:r>
                    </a:p>
                  </a:txBody>
                  <a:tcPr>
                    <a:solidFill>
                      <a:srgbClr val="FFFC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92524"/>
                          </a:solidFill>
                          <a:latin typeface="Tahoma"/>
                        </a:rPr>
                        <a:t>Low</a:t>
                      </a:r>
                    </a:p>
                  </a:txBody>
                  <a:tcPr>
                    <a:solidFill>
                      <a:srgbClr val="FFFC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92524"/>
                          </a:solidFill>
                          <a:latin typeface="Tahoma"/>
                        </a:rPr>
                        <a:t>Medium</a:t>
                      </a:r>
                    </a:p>
                  </a:txBody>
                  <a:tcPr>
                    <a:solidFill>
                      <a:srgbClr val="FFFC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92524"/>
                          </a:solidFill>
                          <a:latin typeface="Tahoma"/>
                        </a:rPr>
                        <a:t>High</a:t>
                      </a:r>
                    </a:p>
                  </a:txBody>
                  <a:tcPr>
                    <a:solidFill>
                      <a:srgbClr val="FFFCF5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92524"/>
                          </a:solidFill>
                          <a:latin typeface="Tahoma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92524"/>
                          </a:solidFill>
                          <a:latin typeface="Tahoma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92524"/>
                          </a:solidFill>
                          <a:latin typeface="Tahoma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92524"/>
                          </a:solidFill>
                          <a:latin typeface="Tahoma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92524"/>
                          </a:solidFill>
                          <a:latin typeface="Tahoma"/>
                        </a:rPr>
                        <a:t>Risk</a:t>
                      </a:r>
                    </a:p>
                  </a:txBody>
                  <a:tcPr>
                    <a:solidFill>
                      <a:srgbClr val="FFFC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92524"/>
                          </a:solidFill>
                          <a:latin typeface="Tahoma"/>
                        </a:rPr>
                        <a:t>Medium</a:t>
                      </a:r>
                    </a:p>
                  </a:txBody>
                  <a:tcPr>
                    <a:solidFill>
                      <a:srgbClr val="FFFC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92524"/>
                          </a:solidFill>
                          <a:latin typeface="Tahoma"/>
                        </a:rPr>
                        <a:t>Low</a:t>
                      </a:r>
                    </a:p>
                  </a:txBody>
                  <a:tcPr>
                    <a:solidFill>
                      <a:srgbClr val="FFFC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92524"/>
                          </a:solidFill>
                          <a:latin typeface="Tahoma"/>
                        </a:rPr>
                        <a:t>Low</a:t>
                      </a:r>
                    </a:p>
                  </a:txBody>
                  <a:tcPr>
                    <a:solidFill>
                      <a:srgbClr val="FFFC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292524"/>
                </a:solidFill>
                <a:latin typeface="Tahoma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78716C"/>
                </a:solidFill>
                <a:latin typeface="Tahoma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9770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Tahoma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Tahoma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