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charts/chart1.xml" ContentType="application/vnd.openxmlformats-officedocument.drawingml.chart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/Relationships>
</file>

<file path=ppt/charts/_rels/chart1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0"/>
    <c:plotArea>
      <c:barChart>
        <c:barDir val="col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This year</c:v>
                </c:pt>
              </c:strCache>
            </c:strRef>
          </c:tx>
          <c:spPr>
            <a:solidFill>
              <a:srgbClr val="EAB308"/>
            </a:solidFill>
          </c:spPr>
          <c:cat>
            <c:strRef>
              <c:f>Sheet1!$A$2:$A$5</c:f>
              <c:strCache>
                <c:ptCount val="4"/>
                <c:pt idx="0">
                  <c:v>Q1</c:v>
                </c:pt>
                <c:pt idx="1">
                  <c:v>Q2</c:v>
                </c:pt>
                <c:pt idx="2">
                  <c:v>Q3</c:v>
                </c:pt>
                <c:pt idx="3">
                  <c:v>Q4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12</c:v>
                </c:pt>
                <c:pt idx="1">
                  <c:v>19</c:v>
                </c:pt>
                <c:pt idx="2">
                  <c:v>24</c:v>
                </c:pt>
                <c:pt idx="3">
                  <c:v>31</c:v>
                </c:pt>
              </c:numCache>
            </c:numRef>
          </c:val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Last year</c:v>
                </c:pt>
              </c:strCache>
            </c:strRef>
          </c:tx>
          <c:spPr>
            <a:solidFill>
              <a:srgbClr val="38BDF8"/>
            </a:solidFill>
          </c:spPr>
          <c:cat>
            <c:strRef>
              <c:f>Sheet1!$A$2:$A$5</c:f>
              <c:strCache>
                <c:ptCount val="4"/>
                <c:pt idx="0">
                  <c:v>Q1</c:v>
                </c:pt>
                <c:pt idx="1">
                  <c:v>Q2</c:v>
                </c:pt>
                <c:pt idx="2">
                  <c:v>Q3</c:v>
                </c:pt>
                <c:pt idx="3">
                  <c:v>Q4</c:v>
                </c:pt>
              </c:strCache>
            </c:strRef>
          </c:cat>
          <c:val>
            <c:numRef>
              <c:f>Sheet1!$C$2:$C$5</c:f>
              <c:numCache>
                <c:formatCode>General</c:formatCode>
                <c:ptCount val="4"/>
                <c:pt idx="0">
                  <c:v>9</c:v>
                </c:pt>
                <c:pt idx="1">
                  <c:v>13</c:v>
                </c:pt>
                <c:pt idx="2">
                  <c:v>17</c:v>
                </c:pt>
                <c:pt idx="3">
                  <c:v>20</c:v>
                </c:pt>
              </c:numCache>
            </c:numRef>
          </c:val>
        </c:ser>
        <c:axId val="-2068027336"/>
        <c:axId val="-2113994440"/>
      </c:barChart>
      <c:catAx>
        <c:axId val="-2068027336"/>
        <c:scaling>
          <c:orientation val="minMax"/>
        </c:scaling>
        <c:delete val="0"/>
        <c:axPos val="b"/>
        <c:majorTickMark val="out"/>
        <c:minorTickMark val="none"/>
        <c:tickLblPos val="nextTo"/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l"/>
        <c:majorGridlines/>
        <c:majorTickMark val="out"/>
        <c:minorTickMark val="none"/>
        <c:tickLblPos val="nextTo"/>
        <c:crossAx val="-2068027336"/>
        <c:crosses val="autoZero"/>
      </c:valAx>
    </c:plotArea>
    <c:legend>
      <c:legendPos val="b"/>
      <c:overlay val="0"/>
    </c:legend>
    <c:dispBlanksAs val="gap"/>
  </c:chart>
  <c:txPr>
    <a:bodyPr/>
    <a:lstStyle/>
    <a:p>
      <a:pPr>
        <a:defRPr sz="1200">
          <a:solidFill>
            <a:srgbClr val="1F2A44"/>
          </a:solidFill>
          <a:latin typeface="Trebuchet MS"/>
        </a:defRPr>
      </a:pPr>
      <a:endParaRPr lang="en-US"/>
    </a:p>
  </c:txPr>
  <c:externalData r:id="rId1">
    <c:autoUpdate val="0"/>
  </c:externalData>
</c:chartSpace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1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DF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Oval 1"/>
          <p:cNvSpPr/>
          <p:nvPr/>
        </p:nvSpPr>
        <p:spPr>
          <a:xfrm>
            <a:off x="8961120" y="640080"/>
            <a:ext cx="274320" cy="274320"/>
          </a:xfrm>
          <a:prstGeom prst="ellipse">
            <a:avLst/>
          </a:prstGeom>
          <a:solidFill>
            <a:srgbClr val="EAB30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Oval 2"/>
          <p:cNvSpPr/>
          <p:nvPr/>
        </p:nvSpPr>
        <p:spPr>
          <a:xfrm>
            <a:off x="9464040" y="640080"/>
            <a:ext cx="274320" cy="274320"/>
          </a:xfrm>
          <a:prstGeom prst="ellipse">
            <a:avLst/>
          </a:prstGeom>
          <a:solidFill>
            <a:srgbClr val="38BDF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Oval 3"/>
          <p:cNvSpPr/>
          <p:nvPr/>
        </p:nvSpPr>
        <p:spPr>
          <a:xfrm>
            <a:off x="9966960" y="640080"/>
            <a:ext cx="274320" cy="274320"/>
          </a:xfrm>
          <a:prstGeom prst="ellipse">
            <a:avLst/>
          </a:prstGeom>
          <a:solidFill>
            <a:srgbClr val="EAB30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Oval 4"/>
          <p:cNvSpPr/>
          <p:nvPr/>
        </p:nvSpPr>
        <p:spPr>
          <a:xfrm>
            <a:off x="10469880" y="640080"/>
            <a:ext cx="274320" cy="274320"/>
          </a:xfrm>
          <a:prstGeom prst="ellipse">
            <a:avLst/>
          </a:prstGeom>
          <a:solidFill>
            <a:srgbClr val="38BDF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Oval 5"/>
          <p:cNvSpPr/>
          <p:nvPr/>
        </p:nvSpPr>
        <p:spPr>
          <a:xfrm>
            <a:off x="10972800" y="640080"/>
            <a:ext cx="274320" cy="274320"/>
          </a:xfrm>
          <a:prstGeom prst="ellipse">
            <a:avLst/>
          </a:prstGeom>
          <a:solidFill>
            <a:srgbClr val="EAB30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Oval 6"/>
          <p:cNvSpPr/>
          <p:nvPr/>
        </p:nvSpPr>
        <p:spPr>
          <a:xfrm>
            <a:off x="11475720" y="640080"/>
            <a:ext cx="274320" cy="274320"/>
          </a:xfrm>
          <a:prstGeom prst="ellipse">
            <a:avLst/>
          </a:prstGeom>
          <a:solidFill>
            <a:srgbClr val="38BDF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Oval 7"/>
          <p:cNvSpPr/>
          <p:nvPr/>
        </p:nvSpPr>
        <p:spPr>
          <a:xfrm>
            <a:off x="8961120" y="1143000"/>
            <a:ext cx="274320" cy="274320"/>
          </a:xfrm>
          <a:prstGeom prst="ellipse">
            <a:avLst/>
          </a:prstGeom>
          <a:solidFill>
            <a:srgbClr val="38BDF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Oval 8"/>
          <p:cNvSpPr/>
          <p:nvPr/>
        </p:nvSpPr>
        <p:spPr>
          <a:xfrm>
            <a:off x="9464040" y="1143000"/>
            <a:ext cx="274320" cy="274320"/>
          </a:xfrm>
          <a:prstGeom prst="ellipse">
            <a:avLst/>
          </a:prstGeom>
          <a:solidFill>
            <a:srgbClr val="EAB30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Oval 9"/>
          <p:cNvSpPr/>
          <p:nvPr/>
        </p:nvSpPr>
        <p:spPr>
          <a:xfrm>
            <a:off x="9966960" y="1143000"/>
            <a:ext cx="274320" cy="274320"/>
          </a:xfrm>
          <a:prstGeom prst="ellipse">
            <a:avLst/>
          </a:prstGeom>
          <a:solidFill>
            <a:srgbClr val="38BDF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Oval 10"/>
          <p:cNvSpPr/>
          <p:nvPr/>
        </p:nvSpPr>
        <p:spPr>
          <a:xfrm>
            <a:off x="10469880" y="1143000"/>
            <a:ext cx="274320" cy="274320"/>
          </a:xfrm>
          <a:prstGeom prst="ellipse">
            <a:avLst/>
          </a:prstGeom>
          <a:solidFill>
            <a:srgbClr val="EAB30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Oval 11"/>
          <p:cNvSpPr/>
          <p:nvPr/>
        </p:nvSpPr>
        <p:spPr>
          <a:xfrm>
            <a:off x="10972800" y="1143000"/>
            <a:ext cx="274320" cy="274320"/>
          </a:xfrm>
          <a:prstGeom prst="ellipse">
            <a:avLst/>
          </a:prstGeom>
          <a:solidFill>
            <a:srgbClr val="38BDF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Oval 12"/>
          <p:cNvSpPr/>
          <p:nvPr/>
        </p:nvSpPr>
        <p:spPr>
          <a:xfrm>
            <a:off x="11475720" y="1143000"/>
            <a:ext cx="274320" cy="274320"/>
          </a:xfrm>
          <a:prstGeom prst="ellipse">
            <a:avLst/>
          </a:prstGeom>
          <a:solidFill>
            <a:srgbClr val="EAB30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Oval 13"/>
          <p:cNvSpPr/>
          <p:nvPr/>
        </p:nvSpPr>
        <p:spPr>
          <a:xfrm>
            <a:off x="8961120" y="1645920"/>
            <a:ext cx="274320" cy="274320"/>
          </a:xfrm>
          <a:prstGeom prst="ellipse">
            <a:avLst/>
          </a:prstGeom>
          <a:solidFill>
            <a:srgbClr val="EAB30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Oval 14"/>
          <p:cNvSpPr/>
          <p:nvPr/>
        </p:nvSpPr>
        <p:spPr>
          <a:xfrm>
            <a:off x="9464040" y="1645920"/>
            <a:ext cx="274320" cy="274320"/>
          </a:xfrm>
          <a:prstGeom prst="ellipse">
            <a:avLst/>
          </a:prstGeom>
          <a:solidFill>
            <a:srgbClr val="38BDF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Oval 15"/>
          <p:cNvSpPr/>
          <p:nvPr/>
        </p:nvSpPr>
        <p:spPr>
          <a:xfrm>
            <a:off x="9966960" y="1645920"/>
            <a:ext cx="274320" cy="274320"/>
          </a:xfrm>
          <a:prstGeom prst="ellipse">
            <a:avLst/>
          </a:prstGeom>
          <a:solidFill>
            <a:srgbClr val="EAB30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Oval 16"/>
          <p:cNvSpPr/>
          <p:nvPr/>
        </p:nvSpPr>
        <p:spPr>
          <a:xfrm>
            <a:off x="10469880" y="1645920"/>
            <a:ext cx="274320" cy="274320"/>
          </a:xfrm>
          <a:prstGeom prst="ellipse">
            <a:avLst/>
          </a:prstGeom>
          <a:solidFill>
            <a:srgbClr val="38BDF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Oval 17"/>
          <p:cNvSpPr/>
          <p:nvPr/>
        </p:nvSpPr>
        <p:spPr>
          <a:xfrm>
            <a:off x="10972800" y="1645920"/>
            <a:ext cx="274320" cy="274320"/>
          </a:xfrm>
          <a:prstGeom prst="ellipse">
            <a:avLst/>
          </a:prstGeom>
          <a:solidFill>
            <a:srgbClr val="EAB30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Oval 18"/>
          <p:cNvSpPr/>
          <p:nvPr/>
        </p:nvSpPr>
        <p:spPr>
          <a:xfrm>
            <a:off x="11475720" y="1645920"/>
            <a:ext cx="274320" cy="274320"/>
          </a:xfrm>
          <a:prstGeom prst="ellipse">
            <a:avLst/>
          </a:prstGeom>
          <a:solidFill>
            <a:srgbClr val="38BDF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Oval 19"/>
          <p:cNvSpPr/>
          <p:nvPr/>
        </p:nvSpPr>
        <p:spPr>
          <a:xfrm>
            <a:off x="8961120" y="2148840"/>
            <a:ext cx="274320" cy="274320"/>
          </a:xfrm>
          <a:prstGeom prst="ellipse">
            <a:avLst/>
          </a:prstGeom>
          <a:solidFill>
            <a:srgbClr val="38BDF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Oval 20"/>
          <p:cNvSpPr/>
          <p:nvPr/>
        </p:nvSpPr>
        <p:spPr>
          <a:xfrm>
            <a:off x="9464040" y="2148840"/>
            <a:ext cx="274320" cy="274320"/>
          </a:xfrm>
          <a:prstGeom prst="ellipse">
            <a:avLst/>
          </a:prstGeom>
          <a:solidFill>
            <a:srgbClr val="EAB30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Oval 21"/>
          <p:cNvSpPr/>
          <p:nvPr/>
        </p:nvSpPr>
        <p:spPr>
          <a:xfrm>
            <a:off x="9966960" y="2148840"/>
            <a:ext cx="274320" cy="274320"/>
          </a:xfrm>
          <a:prstGeom prst="ellipse">
            <a:avLst/>
          </a:prstGeom>
          <a:solidFill>
            <a:srgbClr val="38BDF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Oval 22"/>
          <p:cNvSpPr/>
          <p:nvPr/>
        </p:nvSpPr>
        <p:spPr>
          <a:xfrm>
            <a:off x="10469880" y="2148840"/>
            <a:ext cx="274320" cy="274320"/>
          </a:xfrm>
          <a:prstGeom prst="ellipse">
            <a:avLst/>
          </a:prstGeom>
          <a:solidFill>
            <a:srgbClr val="EAB30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Oval 23"/>
          <p:cNvSpPr/>
          <p:nvPr/>
        </p:nvSpPr>
        <p:spPr>
          <a:xfrm>
            <a:off x="10972800" y="2148840"/>
            <a:ext cx="274320" cy="274320"/>
          </a:xfrm>
          <a:prstGeom prst="ellipse">
            <a:avLst/>
          </a:prstGeom>
          <a:solidFill>
            <a:srgbClr val="38BDF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Oval 24"/>
          <p:cNvSpPr/>
          <p:nvPr/>
        </p:nvSpPr>
        <p:spPr>
          <a:xfrm>
            <a:off x="11475720" y="2148840"/>
            <a:ext cx="274320" cy="274320"/>
          </a:xfrm>
          <a:prstGeom prst="ellipse">
            <a:avLst/>
          </a:prstGeom>
          <a:solidFill>
            <a:srgbClr val="EAB30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822960" y="2011680"/>
            <a:ext cx="8138160" cy="1828800"/>
          </a:xfrm>
          <a:prstGeom prst="rect">
            <a:avLst/>
          </a:prstGeom>
          <a:noFill/>
        </p:spPr>
        <p:txBody>
          <a:bodyPr wrap="square" anchor="b">
            <a:spAutoFit/>
          </a:bodyPr>
          <a:lstStyle/>
          <a:p>
            <a:pPr algn="l">
              <a:spcAft>
                <a:spcPts val="800"/>
              </a:spcAft>
            </a:pPr>
            <a:r>
              <a:rPr sz="4400" b="1">
                <a:solidFill>
                  <a:srgbClr val="1F2A44"/>
                </a:solidFill>
                <a:latin typeface="Trebuchet MS"/>
              </a:rPr>
              <a:t>Presentation title goes here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822960" y="4023360"/>
            <a:ext cx="8138160" cy="9144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spcAft>
                <a:spcPts val="800"/>
              </a:spcAft>
            </a:pPr>
            <a:r>
              <a:rPr sz="2200" b="0">
                <a:solidFill>
                  <a:srgbClr val="6B7280"/>
                </a:solidFill>
                <a:latin typeface="Trebuchet MS"/>
              </a:rPr>
              <a:t>Subtitle · Speaker name · Date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DF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Oval 1"/>
          <p:cNvSpPr/>
          <p:nvPr/>
        </p:nvSpPr>
        <p:spPr>
          <a:xfrm>
            <a:off x="10881360" y="-822960"/>
            <a:ext cx="2011680" cy="2011680"/>
          </a:xfrm>
          <a:prstGeom prst="ellipse">
            <a:avLst/>
          </a:prstGeom>
          <a:solidFill>
            <a:srgbClr val="38BDF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731520" y="640080"/>
            <a:ext cx="822960" cy="73152"/>
          </a:xfrm>
          <a:prstGeom prst="rect">
            <a:avLst/>
          </a:prstGeom>
          <a:solidFill>
            <a:srgbClr val="EAB30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731520" y="777240"/>
            <a:ext cx="10698480" cy="9144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spcAft>
                <a:spcPts val="800"/>
              </a:spcAft>
            </a:pPr>
            <a:r>
              <a:rPr sz="3200" b="1">
                <a:solidFill>
                  <a:srgbClr val="1F2A44"/>
                </a:solidFill>
                <a:latin typeface="Trebuchet MS"/>
              </a:rPr>
              <a:t>Agenda</a:t>
            </a:r>
          </a:p>
        </p:txBody>
      </p:sp>
      <p:sp>
        <p:nvSpPr>
          <p:cNvPr id="5" name="Oval 4"/>
          <p:cNvSpPr/>
          <p:nvPr/>
        </p:nvSpPr>
        <p:spPr>
          <a:xfrm>
            <a:off x="731520" y="2011680"/>
            <a:ext cx="502920" cy="502920"/>
          </a:xfrm>
          <a:prstGeom prst="ellipse">
            <a:avLst/>
          </a:prstGeom>
          <a:solidFill>
            <a:srgbClr val="EAB30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731520" y="2011680"/>
            <a:ext cx="502920" cy="5029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>
              <a:spcAft>
                <a:spcPts val="800"/>
              </a:spcAft>
            </a:pPr>
            <a:r>
              <a:rPr sz="1600" b="1">
                <a:solidFill>
                  <a:srgbClr val="111111"/>
                </a:solidFill>
                <a:latin typeface="Trebuchet MS"/>
              </a:rPr>
              <a:t>1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463040" y="2011680"/>
            <a:ext cx="8229600" cy="5029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>
              <a:spcAft>
                <a:spcPts val="800"/>
              </a:spcAft>
            </a:pPr>
            <a:r>
              <a:rPr sz="2200" b="0">
                <a:solidFill>
                  <a:srgbClr val="1F2A44"/>
                </a:solidFill>
                <a:latin typeface="Trebuchet MS"/>
              </a:rPr>
              <a:t>Background</a:t>
            </a:r>
          </a:p>
        </p:txBody>
      </p:sp>
      <p:sp>
        <p:nvSpPr>
          <p:cNvPr id="8" name="Oval 7"/>
          <p:cNvSpPr/>
          <p:nvPr/>
        </p:nvSpPr>
        <p:spPr>
          <a:xfrm>
            <a:off x="731520" y="2834640"/>
            <a:ext cx="502920" cy="502920"/>
          </a:xfrm>
          <a:prstGeom prst="ellipse">
            <a:avLst/>
          </a:prstGeom>
          <a:solidFill>
            <a:srgbClr val="EAB30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731520" y="2834640"/>
            <a:ext cx="502920" cy="5029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>
              <a:spcAft>
                <a:spcPts val="800"/>
              </a:spcAft>
            </a:pPr>
            <a:r>
              <a:rPr sz="1600" b="1">
                <a:solidFill>
                  <a:srgbClr val="111111"/>
                </a:solidFill>
                <a:latin typeface="Trebuchet MS"/>
              </a:rPr>
              <a:t>2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463040" y="2834640"/>
            <a:ext cx="8229600" cy="5029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>
              <a:spcAft>
                <a:spcPts val="800"/>
              </a:spcAft>
            </a:pPr>
            <a:r>
              <a:rPr sz="2200" b="0">
                <a:solidFill>
                  <a:srgbClr val="1F2A44"/>
                </a:solidFill>
                <a:latin typeface="Trebuchet MS"/>
              </a:rPr>
              <a:t>Key ideas</a:t>
            </a:r>
          </a:p>
        </p:txBody>
      </p:sp>
      <p:sp>
        <p:nvSpPr>
          <p:cNvPr id="11" name="Oval 10"/>
          <p:cNvSpPr/>
          <p:nvPr/>
        </p:nvSpPr>
        <p:spPr>
          <a:xfrm>
            <a:off x="731520" y="3657600"/>
            <a:ext cx="502920" cy="502920"/>
          </a:xfrm>
          <a:prstGeom prst="ellipse">
            <a:avLst/>
          </a:prstGeom>
          <a:solidFill>
            <a:srgbClr val="EAB30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731520" y="3657600"/>
            <a:ext cx="502920" cy="5029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>
              <a:spcAft>
                <a:spcPts val="800"/>
              </a:spcAft>
            </a:pPr>
            <a:r>
              <a:rPr sz="1600" b="1">
                <a:solidFill>
                  <a:srgbClr val="111111"/>
                </a:solidFill>
                <a:latin typeface="Trebuchet MS"/>
              </a:rPr>
              <a:t>3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463040" y="3657600"/>
            <a:ext cx="8229600" cy="5029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>
              <a:spcAft>
                <a:spcPts val="800"/>
              </a:spcAft>
            </a:pPr>
            <a:r>
              <a:rPr sz="2200" b="0">
                <a:solidFill>
                  <a:srgbClr val="1F2A44"/>
                </a:solidFill>
                <a:latin typeface="Trebuchet MS"/>
              </a:rPr>
              <a:t>Evidence and data</a:t>
            </a:r>
          </a:p>
        </p:txBody>
      </p:sp>
      <p:sp>
        <p:nvSpPr>
          <p:cNvPr id="14" name="Oval 13"/>
          <p:cNvSpPr/>
          <p:nvPr/>
        </p:nvSpPr>
        <p:spPr>
          <a:xfrm>
            <a:off x="731520" y="4480560"/>
            <a:ext cx="502920" cy="502920"/>
          </a:xfrm>
          <a:prstGeom prst="ellipse">
            <a:avLst/>
          </a:prstGeom>
          <a:solidFill>
            <a:srgbClr val="EAB30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731520" y="4480560"/>
            <a:ext cx="502920" cy="5029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>
              <a:spcAft>
                <a:spcPts val="800"/>
              </a:spcAft>
            </a:pPr>
            <a:r>
              <a:rPr sz="1600" b="1">
                <a:solidFill>
                  <a:srgbClr val="111111"/>
                </a:solidFill>
                <a:latin typeface="Trebuchet MS"/>
              </a:rPr>
              <a:t>4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1463040" y="4480560"/>
            <a:ext cx="8229600" cy="5029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>
              <a:spcAft>
                <a:spcPts val="800"/>
              </a:spcAft>
            </a:pPr>
            <a:r>
              <a:rPr sz="2200" b="0">
                <a:solidFill>
                  <a:srgbClr val="1F2A44"/>
                </a:solidFill>
                <a:latin typeface="Trebuchet MS"/>
              </a:rPr>
              <a:t>Recommendations</a:t>
            </a:r>
          </a:p>
        </p:txBody>
      </p:sp>
      <p:sp>
        <p:nvSpPr>
          <p:cNvPr id="17" name="Oval 16"/>
          <p:cNvSpPr/>
          <p:nvPr/>
        </p:nvSpPr>
        <p:spPr>
          <a:xfrm>
            <a:off x="731520" y="5303520"/>
            <a:ext cx="502920" cy="502920"/>
          </a:xfrm>
          <a:prstGeom prst="ellipse">
            <a:avLst/>
          </a:prstGeom>
          <a:solidFill>
            <a:srgbClr val="EAB30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731520" y="5303520"/>
            <a:ext cx="502920" cy="5029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>
              <a:spcAft>
                <a:spcPts val="800"/>
              </a:spcAft>
            </a:pPr>
            <a:r>
              <a:rPr sz="1600" b="1">
                <a:solidFill>
                  <a:srgbClr val="111111"/>
                </a:solidFill>
                <a:latin typeface="Trebuchet MS"/>
              </a:rPr>
              <a:t>5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1463040" y="5303520"/>
            <a:ext cx="8229600" cy="5029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>
              <a:spcAft>
                <a:spcPts val="800"/>
              </a:spcAft>
            </a:pPr>
            <a:r>
              <a:rPr sz="2200" b="0">
                <a:solidFill>
                  <a:srgbClr val="1F2A44"/>
                </a:solidFill>
                <a:latin typeface="Trebuchet MS"/>
              </a:rPr>
              <a:t>Questions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EAB308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822960" y="2377440"/>
            <a:ext cx="10058400" cy="1280160"/>
          </a:xfrm>
          <a:prstGeom prst="rect">
            <a:avLst/>
          </a:prstGeom>
          <a:noFill/>
        </p:spPr>
        <p:txBody>
          <a:bodyPr wrap="square" anchor="b">
            <a:spAutoFit/>
          </a:bodyPr>
          <a:lstStyle/>
          <a:p>
            <a:pPr algn="l">
              <a:spcAft>
                <a:spcPts val="800"/>
              </a:spcAft>
            </a:pPr>
            <a:r>
              <a:rPr sz="4800" b="1">
                <a:solidFill>
                  <a:srgbClr val="111111"/>
                </a:solidFill>
                <a:latin typeface="Trebuchet MS"/>
              </a:rPr>
              <a:t>Section title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822960" y="3749039"/>
            <a:ext cx="10058400" cy="9144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spcAft>
                <a:spcPts val="800"/>
              </a:spcAft>
            </a:pPr>
            <a:r>
              <a:rPr sz="2200" b="0">
                <a:solidFill>
                  <a:srgbClr val="111111"/>
                </a:solidFill>
                <a:latin typeface="Trebuchet MS"/>
              </a:rPr>
              <a:t>One sentence that frames what comes next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DF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Oval 1"/>
          <p:cNvSpPr/>
          <p:nvPr/>
        </p:nvSpPr>
        <p:spPr>
          <a:xfrm>
            <a:off x="10881360" y="-822960"/>
            <a:ext cx="2011680" cy="2011680"/>
          </a:xfrm>
          <a:prstGeom prst="ellipse">
            <a:avLst/>
          </a:prstGeom>
          <a:solidFill>
            <a:srgbClr val="38BDF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731520" y="640080"/>
            <a:ext cx="822960" cy="73152"/>
          </a:xfrm>
          <a:prstGeom prst="rect">
            <a:avLst/>
          </a:prstGeom>
          <a:solidFill>
            <a:srgbClr val="EAB30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731520" y="777240"/>
            <a:ext cx="10698480" cy="9144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spcAft>
                <a:spcPts val="800"/>
              </a:spcAft>
            </a:pPr>
            <a:r>
              <a:rPr sz="3200" b="1">
                <a:solidFill>
                  <a:srgbClr val="1F2A44"/>
                </a:solidFill>
                <a:latin typeface="Trebuchet MS"/>
              </a:rPr>
              <a:t>Key points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31520" y="1828800"/>
            <a:ext cx="10698480" cy="42062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spcAft>
                <a:spcPts val="800"/>
              </a:spcAft>
            </a:pPr>
            <a:r>
              <a:rPr sz="2400" b="0">
                <a:solidFill>
                  <a:srgbClr val="1F2A44"/>
                </a:solidFill>
                <a:latin typeface="Trebuchet MS"/>
              </a:rPr>
              <a:t>First key point, stated as a full short sentence</a:t>
            </a:r>
          </a:p>
          <a:p>
            <a:pPr algn="l">
              <a:spcAft>
                <a:spcPts val="800"/>
              </a:spcAft>
            </a:pPr>
            <a:r>
              <a:rPr sz="2400" b="0">
                <a:solidFill>
                  <a:srgbClr val="1F2A44"/>
                </a:solidFill>
                <a:latin typeface="Trebuchet MS"/>
              </a:rPr>
              <a:t>Second key point with the evidence behind it</a:t>
            </a:r>
          </a:p>
          <a:p>
            <a:pPr algn="l">
              <a:spcAft>
                <a:spcPts val="800"/>
              </a:spcAft>
            </a:pPr>
            <a:r>
              <a:rPr sz="2400" b="0">
                <a:solidFill>
                  <a:srgbClr val="1F2A44"/>
                </a:solidFill>
                <a:latin typeface="Trebuchet MS"/>
              </a:rPr>
              <a:t>Third key point and what it means for the audience</a:t>
            </a:r>
          </a:p>
          <a:p>
            <a:pPr algn="l">
              <a:spcAft>
                <a:spcPts val="800"/>
              </a:spcAft>
            </a:pPr>
            <a:r>
              <a:rPr sz="2400" b="0">
                <a:solidFill>
                  <a:srgbClr val="1F2A44"/>
                </a:solidFill>
                <a:latin typeface="Trebuchet MS"/>
              </a:rPr>
              <a:t>Fourth key point, the action to take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DF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Oval 1"/>
          <p:cNvSpPr/>
          <p:nvPr/>
        </p:nvSpPr>
        <p:spPr>
          <a:xfrm>
            <a:off x="10881360" y="-822960"/>
            <a:ext cx="2011680" cy="2011680"/>
          </a:xfrm>
          <a:prstGeom prst="ellipse">
            <a:avLst/>
          </a:prstGeom>
          <a:solidFill>
            <a:srgbClr val="38BDF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731520" y="640080"/>
            <a:ext cx="822960" cy="73152"/>
          </a:xfrm>
          <a:prstGeom prst="rect">
            <a:avLst/>
          </a:prstGeom>
          <a:solidFill>
            <a:srgbClr val="EAB30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731520" y="777240"/>
            <a:ext cx="10698480" cy="9144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spcAft>
                <a:spcPts val="800"/>
              </a:spcAft>
            </a:pPr>
            <a:r>
              <a:rPr sz="3200" b="1">
                <a:solidFill>
                  <a:srgbClr val="1F2A44"/>
                </a:solidFill>
                <a:latin typeface="Trebuchet MS"/>
              </a:rPr>
              <a:t>Two sides of the story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920240"/>
            <a:ext cx="5212080" cy="54864"/>
          </a:xfrm>
          <a:prstGeom prst="rect">
            <a:avLst/>
          </a:prstGeom>
          <a:solidFill>
            <a:srgbClr val="EAB30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731520" y="2103120"/>
            <a:ext cx="5212080" cy="5486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spcAft>
                <a:spcPts val="800"/>
              </a:spcAft>
            </a:pPr>
            <a:r>
              <a:rPr sz="2400" b="1">
                <a:solidFill>
                  <a:srgbClr val="1F2A44"/>
                </a:solidFill>
                <a:latin typeface="Trebuchet MS"/>
              </a:rPr>
              <a:t>Before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31520" y="2743200"/>
            <a:ext cx="5212080" cy="32004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spcAft>
                <a:spcPts val="800"/>
              </a:spcAft>
            </a:pPr>
            <a:r>
              <a:rPr sz="2000" b="0">
                <a:solidFill>
                  <a:srgbClr val="6B7280"/>
                </a:solidFill>
                <a:latin typeface="Trebuchet MS"/>
              </a:rPr>
              <a:t>What the situation looked like</a:t>
            </a:r>
          </a:p>
        </p:txBody>
      </p:sp>
      <p:sp>
        <p:nvSpPr>
          <p:cNvPr id="8" name="Rectangle 7"/>
          <p:cNvSpPr/>
          <p:nvPr/>
        </p:nvSpPr>
        <p:spPr>
          <a:xfrm>
            <a:off x="6309359" y="1920240"/>
            <a:ext cx="5212080" cy="54864"/>
          </a:xfrm>
          <a:prstGeom prst="rect">
            <a:avLst/>
          </a:prstGeom>
          <a:solidFill>
            <a:srgbClr val="38BDF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6309359" y="2103120"/>
            <a:ext cx="5212080" cy="5486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spcAft>
                <a:spcPts val="800"/>
              </a:spcAft>
            </a:pPr>
            <a:r>
              <a:rPr sz="2400" b="1">
                <a:solidFill>
                  <a:srgbClr val="1F2A44"/>
                </a:solidFill>
                <a:latin typeface="Trebuchet MS"/>
              </a:rPr>
              <a:t>After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6309359" y="2743200"/>
            <a:ext cx="5212080" cy="32004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spcAft>
                <a:spcPts val="800"/>
              </a:spcAft>
            </a:pPr>
            <a:r>
              <a:rPr sz="2000" b="0">
                <a:solidFill>
                  <a:srgbClr val="6B7280"/>
                </a:solidFill>
                <a:latin typeface="Trebuchet MS"/>
              </a:rPr>
              <a:t>What changed and by how much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DF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Oval 1"/>
          <p:cNvSpPr/>
          <p:nvPr/>
        </p:nvSpPr>
        <p:spPr>
          <a:xfrm>
            <a:off x="10881360" y="-822960"/>
            <a:ext cx="2011680" cy="2011680"/>
          </a:xfrm>
          <a:prstGeom prst="ellipse">
            <a:avLst/>
          </a:prstGeom>
          <a:solidFill>
            <a:srgbClr val="38BDF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731520" y="640080"/>
            <a:ext cx="822960" cy="73152"/>
          </a:xfrm>
          <a:prstGeom prst="rect">
            <a:avLst/>
          </a:prstGeom>
          <a:solidFill>
            <a:srgbClr val="EAB30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731520" y="777240"/>
            <a:ext cx="10698480" cy="9144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spcAft>
                <a:spcPts val="800"/>
              </a:spcAft>
            </a:pPr>
            <a:r>
              <a:rPr sz="3200" b="1">
                <a:solidFill>
                  <a:srgbClr val="1F2A44"/>
                </a:solidFill>
                <a:latin typeface="Trebuchet MS"/>
              </a:rPr>
              <a:t>A picture says it faster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828800"/>
            <a:ext cx="6583680" cy="4206240"/>
          </a:xfrm>
          <a:prstGeom prst="rect">
            <a:avLst/>
          </a:prstGeom>
          <a:solidFill>
            <a:srgbClr val="38BDF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731520" y="1828800"/>
            <a:ext cx="6583680" cy="42062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>
              <a:spcAft>
                <a:spcPts val="800"/>
              </a:spcAft>
            </a:pPr>
            <a:r>
              <a:rPr sz="2000" b="0">
                <a:solidFill>
                  <a:srgbClr val="FFFFFF"/>
                </a:solidFill>
                <a:latin typeface="Trebuchet MS"/>
              </a:rPr>
              <a:t>Picture (16:9)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680960" y="1828800"/>
            <a:ext cx="3840480" cy="42062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spcAft>
                <a:spcPts val="800"/>
              </a:spcAft>
            </a:pPr>
            <a:r>
              <a:rPr sz="1800" b="0">
                <a:solidFill>
                  <a:srgbClr val="6B7280"/>
                </a:solidFill>
                <a:latin typeface="Trebuchet MS"/>
              </a:rPr>
              <a:t>Caption or the point the picture proves</a:t>
            </a:r>
          </a:p>
          <a:p>
            <a:pPr algn="l">
              <a:spcAft>
                <a:spcPts val="800"/>
              </a:spcAft>
            </a:pPr>
            <a:r>
              <a:rPr sz="1800" b="0">
                <a:solidFill>
                  <a:srgbClr val="6B7280"/>
                </a:solidFill>
                <a:latin typeface="Trebuchet MS"/>
              </a:rPr>
              <a:t>Source: where the picture came from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DF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Oval 1"/>
          <p:cNvSpPr/>
          <p:nvPr/>
        </p:nvSpPr>
        <p:spPr>
          <a:xfrm>
            <a:off x="10881360" y="-822960"/>
            <a:ext cx="2011680" cy="2011680"/>
          </a:xfrm>
          <a:prstGeom prst="ellipse">
            <a:avLst/>
          </a:prstGeom>
          <a:solidFill>
            <a:srgbClr val="38BDF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731520" y="640080"/>
            <a:ext cx="822960" cy="73152"/>
          </a:xfrm>
          <a:prstGeom prst="rect">
            <a:avLst/>
          </a:prstGeom>
          <a:solidFill>
            <a:srgbClr val="EAB30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731520" y="777240"/>
            <a:ext cx="10698480" cy="9144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spcAft>
                <a:spcPts val="800"/>
              </a:spcAft>
            </a:pPr>
            <a:r>
              <a:rPr sz="3200" b="1">
                <a:solidFill>
                  <a:srgbClr val="1F2A44"/>
                </a:solidFill>
                <a:latin typeface="Trebuchet MS"/>
              </a:rPr>
              <a:t>The numbers</a:t>
            </a:r>
          </a:p>
        </p:txBody>
      </p:sp>
      <p:graphicFrame>
        <p:nvGraphicFramePr>
          <p:cNvPr id="5" name="Chart 4"/>
          <p:cNvGraphicFramePr>
            <a:graphicFrameLocks noGrp="1"/>
          </p:cNvGraphicFramePr>
          <p:nvPr/>
        </p:nvGraphicFramePr>
        <p:xfrm>
          <a:off x="731520" y="1737360"/>
          <a:ext cx="7498079" cy="4572000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8595360" y="2011680"/>
            <a:ext cx="3108960" cy="36576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spcAft>
                <a:spcPts val="800"/>
              </a:spcAft>
            </a:pPr>
            <a:r>
              <a:rPr sz="5400" b="1">
                <a:solidFill>
                  <a:srgbClr val="EAB308"/>
                </a:solidFill>
                <a:latin typeface="Trebuchet MS"/>
              </a:rPr>
              <a:t>+55%</a:t>
            </a:r>
          </a:p>
          <a:p>
            <a:pPr algn="l">
              <a:spcAft>
                <a:spcPts val="800"/>
              </a:spcAft>
            </a:pPr>
            <a:r>
              <a:rPr sz="2000" b="0">
                <a:solidFill>
                  <a:srgbClr val="6B7280"/>
                </a:solidFill>
                <a:latin typeface="Trebuchet MS"/>
              </a:rPr>
              <a:t>growth year on year</a:t>
            </a:r>
          </a:p>
          <a:p>
            <a:pPr algn="l">
              <a:spcAft>
                <a:spcPts val="800"/>
              </a:spcAft>
            </a:pPr>
            <a:r>
              <a:rPr sz="2000" b="0">
                <a:solidFill>
                  <a:srgbClr val="6B7280"/>
                </a:solidFill>
                <a:latin typeface="Trebuchet MS"/>
              </a:rPr>
              <a:t/>
            </a:r>
          </a:p>
          <a:p>
            <a:pPr algn="l">
              <a:spcAft>
                <a:spcPts val="800"/>
              </a:spcAft>
            </a:pPr>
            <a:r>
              <a:rPr sz="2000" b="0">
                <a:solidFill>
                  <a:srgbClr val="6B7280"/>
                </a:solidFill>
                <a:latin typeface="Trebuchet MS"/>
              </a:rPr>
              <a:t>State the one takeaway of the chart here.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DF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Oval 1"/>
          <p:cNvSpPr/>
          <p:nvPr/>
        </p:nvSpPr>
        <p:spPr>
          <a:xfrm>
            <a:off x="10881360" y="-822960"/>
            <a:ext cx="2011680" cy="2011680"/>
          </a:xfrm>
          <a:prstGeom prst="ellipse">
            <a:avLst/>
          </a:prstGeom>
          <a:solidFill>
            <a:srgbClr val="38BDF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731520" y="640080"/>
            <a:ext cx="822960" cy="73152"/>
          </a:xfrm>
          <a:prstGeom prst="rect">
            <a:avLst/>
          </a:prstGeom>
          <a:solidFill>
            <a:srgbClr val="EAB30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731520" y="777240"/>
            <a:ext cx="10698480" cy="9144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spcAft>
                <a:spcPts val="800"/>
              </a:spcAft>
            </a:pPr>
            <a:r>
              <a:rPr sz="3200" b="1">
                <a:solidFill>
                  <a:srgbClr val="1F2A44"/>
                </a:solidFill>
                <a:latin typeface="Trebuchet MS"/>
              </a:rPr>
              <a:t>Comparison</a:t>
            </a:r>
          </a:p>
        </p:txBody>
      </p:sp>
      <p:graphicFrame>
        <p:nvGraphicFramePr>
          <p:cNvPr id="5" name="Table 4"/>
          <p:cNvGraphicFramePr>
            <a:graphicFrameLocks noGrp="1"/>
          </p:cNvGraphicFramePr>
          <p:nvPr/>
        </p:nvGraphicFramePr>
        <p:xfrm>
          <a:off x="731520" y="1828800"/>
          <a:ext cx="10698480" cy="29260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674620"/>
                <a:gridCol w="2674620"/>
                <a:gridCol w="2674620"/>
                <a:gridCol w="2674620"/>
              </a:tblGrid>
              <a:tr h="731520">
                <a:tc>
                  <a:txBody>
                    <a:bodyPr/>
                    <a:lstStyle/>
                    <a:p/>
                  </a:txBody>
                  <a:tcPr>
                    <a:solidFill>
                      <a:srgbClr val="EAB30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800" b="1">
                          <a:solidFill>
                            <a:srgbClr val="111111"/>
                          </a:solidFill>
                          <a:latin typeface="Trebuchet MS"/>
                        </a:rPr>
                        <a:t>Option A</a:t>
                      </a:r>
                    </a:p>
                  </a:txBody>
                  <a:tcPr>
                    <a:solidFill>
                      <a:srgbClr val="EAB30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800" b="1">
                          <a:solidFill>
                            <a:srgbClr val="111111"/>
                          </a:solidFill>
                          <a:latin typeface="Trebuchet MS"/>
                        </a:rPr>
                        <a:t>Option B</a:t>
                      </a:r>
                    </a:p>
                  </a:txBody>
                  <a:tcPr>
                    <a:solidFill>
                      <a:srgbClr val="EAB30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800" b="1">
                          <a:solidFill>
                            <a:srgbClr val="111111"/>
                          </a:solidFill>
                          <a:latin typeface="Trebuchet MS"/>
                        </a:rPr>
                        <a:t>Option C</a:t>
                      </a:r>
                    </a:p>
                  </a:txBody>
                  <a:tcPr>
                    <a:solidFill>
                      <a:srgbClr val="EAB308"/>
                    </a:solidFill>
                  </a:tcPr>
                </a:tc>
              </a:tr>
              <a:tr h="731520">
                <a:tc>
                  <a:txBody>
                    <a:bodyPr/>
                    <a:lstStyle/>
                    <a:p>
                      <a:r>
                        <a:rPr sz="1800" b="1">
                          <a:solidFill>
                            <a:srgbClr val="1F2A44"/>
                          </a:solidFill>
                          <a:latin typeface="Trebuchet MS"/>
                        </a:rPr>
                        <a:t>Cost</a:t>
                      </a:r>
                    </a:p>
                  </a:txBody>
                  <a:tcPr>
                    <a:solidFill>
                      <a:srgbClr val="FFFDF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800" b="0">
                          <a:solidFill>
                            <a:srgbClr val="1F2A44"/>
                          </a:solidFill>
                          <a:latin typeface="Trebuchet MS"/>
                        </a:rPr>
                        <a:t>Low</a:t>
                      </a:r>
                    </a:p>
                  </a:txBody>
                  <a:tcPr>
                    <a:solidFill>
                      <a:srgbClr val="FFFDF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800" b="0">
                          <a:solidFill>
                            <a:srgbClr val="1F2A44"/>
                          </a:solidFill>
                          <a:latin typeface="Trebuchet MS"/>
                        </a:rPr>
                        <a:t>Medium</a:t>
                      </a:r>
                    </a:p>
                  </a:txBody>
                  <a:tcPr>
                    <a:solidFill>
                      <a:srgbClr val="FFFDF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800" b="0">
                          <a:solidFill>
                            <a:srgbClr val="1F2A44"/>
                          </a:solidFill>
                          <a:latin typeface="Trebuchet MS"/>
                        </a:rPr>
                        <a:t>High</a:t>
                      </a:r>
                    </a:p>
                  </a:txBody>
                  <a:tcPr>
                    <a:solidFill>
                      <a:srgbClr val="FFFDF2"/>
                    </a:solidFill>
                  </a:tcPr>
                </a:tc>
              </a:tr>
              <a:tr h="731520">
                <a:tc>
                  <a:txBody>
                    <a:bodyPr/>
                    <a:lstStyle/>
                    <a:p>
                      <a:r>
                        <a:rPr sz="1800" b="1">
                          <a:solidFill>
                            <a:srgbClr val="1F2A44"/>
                          </a:solidFill>
                          <a:latin typeface="Trebuchet MS"/>
                        </a:rPr>
                        <a:t>Time</a:t>
                      </a:r>
                    </a:p>
                  </a:txBody>
                  <a:tcPr>
                    <a:solidFill>
                      <a:srgbClr val="F3F4F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800" b="0">
                          <a:solidFill>
                            <a:srgbClr val="1F2A44"/>
                          </a:solidFill>
                          <a:latin typeface="Trebuchet MS"/>
                        </a:rPr>
                        <a:t>2 weeks</a:t>
                      </a:r>
                    </a:p>
                  </a:txBody>
                  <a:tcPr>
                    <a:solidFill>
                      <a:srgbClr val="F3F4F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800" b="0">
                          <a:solidFill>
                            <a:srgbClr val="1F2A44"/>
                          </a:solidFill>
                          <a:latin typeface="Trebuchet MS"/>
                        </a:rPr>
                        <a:t>1 month</a:t>
                      </a:r>
                    </a:p>
                  </a:txBody>
                  <a:tcPr>
                    <a:solidFill>
                      <a:srgbClr val="F3F4F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800" b="0">
                          <a:solidFill>
                            <a:srgbClr val="1F2A44"/>
                          </a:solidFill>
                          <a:latin typeface="Trebuchet MS"/>
                        </a:rPr>
                        <a:t>3 months</a:t>
                      </a:r>
                    </a:p>
                  </a:txBody>
                  <a:tcPr>
                    <a:solidFill>
                      <a:srgbClr val="F3F4F6"/>
                    </a:solidFill>
                  </a:tcPr>
                </a:tc>
              </a:tr>
              <a:tr h="731520">
                <a:tc>
                  <a:txBody>
                    <a:bodyPr/>
                    <a:lstStyle/>
                    <a:p>
                      <a:r>
                        <a:rPr sz="1800" b="1">
                          <a:solidFill>
                            <a:srgbClr val="1F2A44"/>
                          </a:solidFill>
                          <a:latin typeface="Trebuchet MS"/>
                        </a:rPr>
                        <a:t>Risk</a:t>
                      </a:r>
                    </a:p>
                  </a:txBody>
                  <a:tcPr>
                    <a:solidFill>
                      <a:srgbClr val="FFFDF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800" b="0">
                          <a:solidFill>
                            <a:srgbClr val="1F2A44"/>
                          </a:solidFill>
                          <a:latin typeface="Trebuchet MS"/>
                        </a:rPr>
                        <a:t>Medium</a:t>
                      </a:r>
                    </a:p>
                  </a:txBody>
                  <a:tcPr>
                    <a:solidFill>
                      <a:srgbClr val="FFFDF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800" b="0">
                          <a:solidFill>
                            <a:srgbClr val="1F2A44"/>
                          </a:solidFill>
                          <a:latin typeface="Trebuchet MS"/>
                        </a:rPr>
                        <a:t>Low</a:t>
                      </a:r>
                    </a:p>
                  </a:txBody>
                  <a:tcPr>
                    <a:solidFill>
                      <a:srgbClr val="FFFDF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800" b="0">
                          <a:solidFill>
                            <a:srgbClr val="1F2A44"/>
                          </a:solidFill>
                          <a:latin typeface="Trebuchet MS"/>
                        </a:rPr>
                        <a:t>Low</a:t>
                      </a:r>
                    </a:p>
                  </a:txBody>
                  <a:tcPr>
                    <a:solidFill>
                      <a:srgbClr val="FFFDF2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DF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731520" y="2103120"/>
            <a:ext cx="91440" cy="2194560"/>
          </a:xfrm>
          <a:prstGeom prst="rect">
            <a:avLst/>
          </a:prstGeom>
          <a:solidFill>
            <a:srgbClr val="EAB30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1097280" y="2011680"/>
            <a:ext cx="9601200" cy="23774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>
              <a:spcAft>
                <a:spcPts val="800"/>
              </a:spcAft>
            </a:pPr>
            <a:r>
              <a:rPr sz="3600" b="0">
                <a:solidFill>
                  <a:srgbClr val="1F2A44"/>
                </a:solidFill>
                <a:latin typeface="Trebuchet MS"/>
              </a:rPr>
              <a:t>“A short quote that supports the argument.”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097280" y="4480560"/>
            <a:ext cx="9144000" cy="5486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spcAft>
                <a:spcPts val="800"/>
              </a:spcAft>
            </a:pPr>
            <a:r>
              <a:rPr sz="1800" b="0">
                <a:solidFill>
                  <a:srgbClr val="6B7280"/>
                </a:solidFill>
                <a:latin typeface="Trebuchet MS"/>
              </a:rPr>
              <a:t>— Name, role or source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EAB308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822960" y="2377440"/>
            <a:ext cx="10058400" cy="1280160"/>
          </a:xfrm>
          <a:prstGeom prst="rect">
            <a:avLst/>
          </a:prstGeom>
          <a:noFill/>
        </p:spPr>
        <p:txBody>
          <a:bodyPr wrap="square" anchor="b">
            <a:spAutoFit/>
          </a:bodyPr>
          <a:lstStyle/>
          <a:p>
            <a:pPr algn="l">
              <a:spcAft>
                <a:spcPts val="800"/>
              </a:spcAft>
            </a:pPr>
            <a:r>
              <a:rPr sz="5400" b="1">
                <a:solidFill>
                  <a:srgbClr val="111111"/>
                </a:solidFill>
                <a:latin typeface="Trebuchet MS"/>
              </a:rPr>
              <a:t>Thank you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822960" y="3749039"/>
            <a:ext cx="10058400" cy="9144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spcAft>
                <a:spcPts val="800"/>
              </a:spcAft>
            </a:pPr>
            <a:r>
              <a:rPr sz="2200" b="0">
                <a:solidFill>
                  <a:srgbClr val="111111"/>
                </a:solidFill>
                <a:latin typeface="Trebuchet MS"/>
              </a:rPr>
              <a:t>Questions · contact details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