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1D6FB8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FBBF24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0F2A44"/>
          </a:solidFill>
          <a:latin typeface="Trebuchet M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Donut 1"/>
          <p:cNvSpPr/>
          <p:nvPr/>
        </p:nvSpPr>
        <p:spPr>
          <a:xfrm>
            <a:off x="8778240" y="548640"/>
            <a:ext cx="3291840" cy="3291840"/>
          </a:xfrm>
          <a:prstGeom prst="donut">
            <a:avLst/>
          </a:prstGeom>
          <a:solidFill>
            <a:srgbClr val="1D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607040" y="3291840"/>
            <a:ext cx="1005840" cy="1005840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0F2A44"/>
                </a:solidFill>
                <a:latin typeface="Trebuchet MS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5B7490"/>
                </a:solidFill>
                <a:latin typeface="Trebuchet MS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1D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F2A44"/>
                </a:solidFill>
                <a:latin typeface="Trebuchet MS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1D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rebuchet M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F2A44"/>
                </a:solidFill>
                <a:latin typeface="Trebuchet MS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1D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rebuchet MS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F2A44"/>
                </a:solidFill>
                <a:latin typeface="Trebuchet MS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1D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rebuchet MS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F2A44"/>
                </a:solidFill>
                <a:latin typeface="Trebuchet MS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1D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rebuchet MS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F2A44"/>
                </a:solidFill>
                <a:latin typeface="Trebuchet MS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1D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rebuchet MS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F2A44"/>
                </a:solidFill>
                <a:latin typeface="Trebuchet MS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6FB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Trebuchet MS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Trebuchet MS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1D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F2A44"/>
                </a:solidFill>
                <a:latin typeface="Trebuchet MS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0F2A44"/>
                </a:solidFill>
                <a:latin typeface="Trebuchet MS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0F2A44"/>
                </a:solidFill>
                <a:latin typeface="Trebuchet MS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0F2A44"/>
                </a:solidFill>
                <a:latin typeface="Trebuchet MS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0F2A44"/>
                </a:solidFill>
                <a:latin typeface="Trebuchet MS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1D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F2A44"/>
                </a:solidFill>
                <a:latin typeface="Trebuchet MS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1D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0F2A44"/>
                </a:solidFill>
                <a:latin typeface="Trebuchet MS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5B7490"/>
                </a:solidFill>
                <a:latin typeface="Trebuchet MS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0F2A44"/>
                </a:solidFill>
                <a:latin typeface="Trebuchet MS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5B7490"/>
                </a:solidFill>
                <a:latin typeface="Trebuchet MS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1D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F2A44"/>
                </a:solidFill>
                <a:latin typeface="Trebuchet MS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Trebuchet MS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5B7490"/>
                </a:solidFill>
                <a:latin typeface="Trebuchet MS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5B7490"/>
                </a:solidFill>
                <a:latin typeface="Trebuchet MS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1D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F2A44"/>
                </a:solidFill>
                <a:latin typeface="Trebuchet MS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1D6FB8"/>
                </a:solidFill>
                <a:latin typeface="Trebuchet MS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5B7490"/>
                </a:solidFill>
                <a:latin typeface="Trebuchet MS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5B7490"/>
                </a:solidFill>
                <a:latin typeface="Trebuchet MS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5B7490"/>
                </a:solidFill>
                <a:latin typeface="Trebuchet MS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1D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F2A44"/>
                </a:solidFill>
                <a:latin typeface="Trebuchet MS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1D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rebuchet MS"/>
                        </a:rPr>
                        <a:t>Option A</a:t>
                      </a:r>
                    </a:p>
                  </a:txBody>
                  <a:tcPr>
                    <a:solidFill>
                      <a:srgbClr val="1D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rebuchet MS"/>
                        </a:rPr>
                        <a:t>Option B</a:t>
                      </a:r>
                    </a:p>
                  </a:txBody>
                  <a:tcPr>
                    <a:solidFill>
                      <a:srgbClr val="1D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rebuchet MS"/>
                        </a:rPr>
                        <a:t>Option C</a:t>
                      </a:r>
                    </a:p>
                  </a:txBody>
                  <a:tcPr>
                    <a:solidFill>
                      <a:srgbClr val="1D6FB8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F2A44"/>
                          </a:solidFill>
                          <a:latin typeface="Trebuchet MS"/>
                        </a:rPr>
                        <a:t>Cost</a:t>
                      </a:r>
                    </a:p>
                  </a:txBody>
                  <a:tcPr>
                    <a:solidFill>
                      <a:srgbClr val="F8FB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2A44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8FB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2A44"/>
                          </a:solidFill>
                          <a:latin typeface="Trebuchet MS"/>
                        </a:rPr>
                        <a:t>Medium</a:t>
                      </a:r>
                    </a:p>
                  </a:txBody>
                  <a:tcPr>
                    <a:solidFill>
                      <a:srgbClr val="F8FB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2A44"/>
                          </a:solidFill>
                          <a:latin typeface="Trebuchet MS"/>
                        </a:rPr>
                        <a:t>High</a:t>
                      </a:r>
                    </a:p>
                  </a:txBody>
                  <a:tcPr>
                    <a:solidFill>
                      <a:srgbClr val="F8FB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F2A44"/>
                          </a:solidFill>
                          <a:latin typeface="Trebuchet MS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2A44"/>
                          </a:solidFill>
                          <a:latin typeface="Trebuchet MS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2A44"/>
                          </a:solidFill>
                          <a:latin typeface="Trebuchet MS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2A44"/>
                          </a:solidFill>
                          <a:latin typeface="Trebuchet MS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F2A44"/>
                          </a:solidFill>
                          <a:latin typeface="Trebuchet MS"/>
                        </a:rPr>
                        <a:t>Risk</a:t>
                      </a:r>
                    </a:p>
                  </a:txBody>
                  <a:tcPr>
                    <a:solidFill>
                      <a:srgbClr val="F8FB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2A44"/>
                          </a:solidFill>
                          <a:latin typeface="Trebuchet MS"/>
                        </a:rPr>
                        <a:t>Medium</a:t>
                      </a:r>
                    </a:p>
                  </a:txBody>
                  <a:tcPr>
                    <a:solidFill>
                      <a:srgbClr val="F8FB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2A44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8FB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F2A44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8FB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1D6F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0F2A44"/>
                </a:solidFill>
                <a:latin typeface="Trebuchet MS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5B7490"/>
                </a:solidFill>
                <a:latin typeface="Trebuchet MS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6FB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Trebuchet MS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Trebuchet MS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