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FACC1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97316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AFAF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62495" y="822960"/>
            <a:ext cx="5029200" cy="25603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51215" y="1280160"/>
            <a:ext cx="3840480" cy="256032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448495" y="1737360"/>
            <a:ext cx="2743200" cy="25603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CC15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FAFA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FAFA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FAFA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FAFA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AFAFA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CC1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AFAFA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AFAFA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AFAFA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AFAFA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AFAFA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1A1AA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AFAFA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A1A1AA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1A1AA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A1A1AA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ACC15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1A1AA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1A1AA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A1A1AA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AFAFA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ACC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FACC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FACC1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FACC15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AFAFA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AFAFA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1818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1818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1818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18181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AFAFA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AFAFA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AFAFA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A1A1AA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CC1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