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D3E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43F5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1EAFF"/>
          </a:solidFill>
          <a:latin typeface="Verdan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7680960" y="0"/>
            <a:ext cx="5852160" cy="6858000"/>
          </a:xfrm>
          <a:prstGeom prst="parallelogram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9692640" y="0"/>
            <a:ext cx="3840480" cy="6858000"/>
          </a:xfrm>
          <a:prstGeom prst="parallelogram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583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2D3EE"/>
                </a:solidFill>
                <a:latin typeface="Verdan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1EAFF"/>
                </a:solidFill>
                <a:latin typeface="Verdan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1EAFF"/>
                </a:solidFill>
                <a:latin typeface="Verdan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1EAFF"/>
                </a:solidFill>
                <a:latin typeface="Verdan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1EAFF"/>
                </a:solidFill>
                <a:latin typeface="Verdan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1EAFF"/>
                </a:solidFill>
                <a:latin typeface="Verdan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D3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Verdan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1EAFF"/>
                </a:solidFill>
                <a:latin typeface="Verdan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1EAFF"/>
                </a:solidFill>
                <a:latin typeface="Verdan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1EAFF"/>
                </a:solidFill>
                <a:latin typeface="Verdan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1EAFF"/>
                </a:solidFill>
                <a:latin typeface="Verdan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1EAFF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596D0"/>
                </a:solidFill>
                <a:latin typeface="Verdan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1EAFF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596D0"/>
                </a:solidFill>
                <a:latin typeface="Verdan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Verdan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596D0"/>
                </a:solidFill>
                <a:latin typeface="Verdan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A596D0"/>
                </a:solidFill>
                <a:latin typeface="Verdan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22D3EE"/>
                </a:solidFill>
                <a:latin typeface="Verdan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596D0"/>
                </a:solidFill>
                <a:latin typeface="Verdan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596D0"/>
                </a:solidFill>
                <a:latin typeface="Verdan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596D0"/>
                </a:solidFill>
                <a:latin typeface="Verdan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1EAFF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0620"/>
                          </a:solidFill>
                          <a:latin typeface="Verdana"/>
                        </a:rPr>
                        <a:t>Option A</a:t>
                      </a:r>
                    </a:p>
                  </a:txBody>
                  <a:tcPr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0620"/>
                          </a:solidFill>
                          <a:latin typeface="Verdana"/>
                        </a:rPr>
                        <a:t>Option B</a:t>
                      </a:r>
                    </a:p>
                  </a:txBody>
                  <a:tcPr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0620"/>
                          </a:solidFill>
                          <a:latin typeface="Verdana"/>
                        </a:rPr>
                        <a:t>Option C</a:t>
                      </a:r>
                    </a:p>
                  </a:txBody>
                  <a:tcPr>
                    <a:solidFill>
                      <a:srgbClr val="22D3E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1EAFF"/>
                          </a:solidFill>
                          <a:latin typeface="Verdana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1EAFF"/>
                          </a:solidFill>
                          <a:latin typeface="Verdana"/>
                        </a:rPr>
                        <a:t>Time</a:t>
                      </a:r>
                    </a:p>
                  </a:txBody>
                  <a:tcPr>
                    <a:solidFill>
                      <a:srgbClr val="0B06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2 weeks</a:t>
                      </a:r>
                    </a:p>
                  </a:txBody>
                  <a:tcPr>
                    <a:solidFill>
                      <a:srgbClr val="0B06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1 month</a:t>
                      </a:r>
                    </a:p>
                  </a:txBody>
                  <a:tcPr>
                    <a:solidFill>
                      <a:srgbClr val="0B06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3 months</a:t>
                      </a:r>
                    </a:p>
                  </a:txBody>
                  <a:tcPr>
                    <a:solidFill>
                      <a:srgbClr val="0B0620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1EAFF"/>
                          </a:solidFill>
                          <a:latin typeface="Verdana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EA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6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1EAFF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596D0"/>
                </a:solidFill>
                <a:latin typeface="Verdan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D3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Verdan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