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C2410C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ACC15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3B2218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326880" y="3108960"/>
            <a:ext cx="3840480" cy="38404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241280" y="4206240"/>
            <a:ext cx="2743200" cy="274320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3B2218"/>
                </a:solidFill>
                <a:latin typeface="Georgi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8A6A57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2218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2218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2218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2218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Georgi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3B2218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Georgi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3B2218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2218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2218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3B2218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B2218"/>
                </a:solidFill>
                <a:latin typeface="Georgi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A6A57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3B2218"/>
                </a:solidFill>
                <a:latin typeface="Georgi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8A6A57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A6A57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8A6A57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C2410C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A6A57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A6A57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8A6A57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ACC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3B2218"/>
                </a:solidFill>
                <a:latin typeface="Georgi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C2410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C2410C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2218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2218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3B2218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3B2218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FF8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C2410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3B2218"/>
                </a:solidFill>
                <a:latin typeface="Georgi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8A6A57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C241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Georgi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