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A3E635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22D3EE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F5F5F5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62495" y="822960"/>
            <a:ext cx="5029200" cy="25603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351215" y="1280160"/>
            <a:ext cx="3840480" cy="256032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448495" y="1737360"/>
            <a:ext cx="2743200" cy="25603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Impact"/>
              </a:rPr>
              <a:t>Presentation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A3E635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F5F5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3E6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Impact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5F5F5"/>
                </a:solidFill>
                <a:latin typeface="Impac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5F5F5"/>
                </a:solidFill>
                <a:latin typeface="Impac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3A3A3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A3A3A3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A3E635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3A3A3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5F5F5"/>
                </a:solidFill>
                <a:latin typeface="Impact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0A0A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0A0A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A0A0A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A3E635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5F5F5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5F5F5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0A0A0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5F5F5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5F5F5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F5F5F5"/>
                </a:solidFill>
                <a:latin typeface="Impact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3A3A3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A3E6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Impact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