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0B3D9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C9A227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0B1F3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577840"/>
            <a:ext cx="12191695" cy="128016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486400"/>
            <a:ext cx="12191695" cy="9144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0B1F3A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5B6B82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1F3A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1F3A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1F3A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1F3A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1F3A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1F3A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9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1F3A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0B1F3A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B1F3A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B1F3A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B1F3A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1F3A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B1F3A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B6B82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B1F3A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B6B82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1F3A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B6B82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5B6B82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1F3A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0B3D91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6B82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6B82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6B82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1F3A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0B3D9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1F3A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1F3A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1F3A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1F3A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0B1F3A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B6B82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9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