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BE185D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9A8D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2A1A1F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noFill/>
          <a:ln w="38100">
            <a:solidFill>
              <a:srgbClr val="BE18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822960" cy="822960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A1A1F"/>
                </a:solidFill>
                <a:latin typeface="Times New Roman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8C6F76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A1F"/>
                </a:solidFill>
                <a:latin typeface="Times New Roman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A1F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A1F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A1F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A1F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A1A1F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E185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imes New Roman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A1F"/>
                </a:solidFill>
                <a:latin typeface="Times New Roman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A1F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A1F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A1F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A1A1F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A1F"/>
                </a:solidFill>
                <a:latin typeface="Times New Roman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A1A1F"/>
                </a:solidFill>
                <a:latin typeface="Times New Roman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F76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A1A1F"/>
                </a:solidFill>
                <a:latin typeface="Times New Roman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F76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A1F"/>
                </a:solidFill>
                <a:latin typeface="Times New Roman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C6F76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8C6F76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A1F"/>
                </a:solidFill>
                <a:latin typeface="Times New Roman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BE185D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F76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F76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C6F76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A1A1F"/>
                </a:solidFill>
                <a:latin typeface="Times New Roman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BE185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BE185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BE185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BE185D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A1A1F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A1A1F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A1A1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A1A1F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5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BE18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A1A1F"/>
                </a:solidFill>
                <a:latin typeface="Times New Roman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C6F76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E185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imes New Roman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