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F5B30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A78BF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FF7E0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onut 1"/>
          <p:cNvSpPr/>
          <p:nvPr/>
        </p:nvSpPr>
        <p:spPr>
          <a:xfrm>
            <a:off x="8778240" y="548640"/>
            <a:ext cx="3291840" cy="3291840"/>
          </a:xfrm>
          <a:prstGeom prst="donu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607040" y="3291840"/>
            <a:ext cx="1005840" cy="100584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5B301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7E0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7E0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7E0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7E0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7E0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B30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FF7E0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FF7E0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FF7E0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FF7E0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F7E0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B8A98A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F7E0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B8A98A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B8A98A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B8A98A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5B301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8A98A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8A98A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8A98A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FF7E0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5B3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101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F5B3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101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F5B3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4101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F5B30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7E0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7E0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1410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1410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1410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14101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7E0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FF7E0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0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F5B30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FF7E0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B8A98A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B30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