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F43F5E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FCD34D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1F2937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ight Triangle 1"/>
          <p:cNvSpPr/>
          <p:nvPr/>
        </p:nvSpPr>
        <p:spPr>
          <a:xfrm rot="10800000">
            <a:off x="6675120" y="2286000"/>
            <a:ext cx="5516575" cy="4572000"/>
          </a:xfrm>
          <a:prstGeom prst="rtTriangle">
            <a:avLst/>
          </a:prstGeom>
          <a:solidFill>
            <a:srgbClr val="FCD3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1F2937"/>
                </a:solidFill>
                <a:latin typeface="Trebuchet MS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6B7280"/>
                </a:solidFill>
                <a:latin typeface="Arial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CD3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2937"/>
                </a:solidFill>
                <a:latin typeface="Trebuchet MS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rebuchet M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rebuchet MS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rebuchet MS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rebuchet MS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rebuchet MS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3F5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Trebuchet MS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CD3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2937"/>
                </a:solidFill>
                <a:latin typeface="Trebuchet MS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CD3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2937"/>
                </a:solidFill>
                <a:latin typeface="Trebuchet MS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F2937"/>
                </a:solidFill>
                <a:latin typeface="Trebuchet MS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280"/>
                </a:solidFill>
                <a:latin typeface="Arial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FCD3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F2937"/>
                </a:solidFill>
                <a:latin typeface="Trebuchet MS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280"/>
                </a:solidFill>
                <a:latin typeface="Arial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CD3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2937"/>
                </a:solidFill>
                <a:latin typeface="Trebuchet MS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FCD3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Arial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6B7280"/>
                </a:solidFill>
                <a:latin typeface="Arial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6B7280"/>
                </a:solidFill>
                <a:latin typeface="Arial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CD3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2937"/>
                </a:solidFill>
                <a:latin typeface="Trebuchet MS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43F5E"/>
                </a:solidFill>
                <a:latin typeface="Arial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280"/>
                </a:solidFill>
                <a:latin typeface="Arial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280"/>
                </a:solidFill>
                <a:latin typeface="Arial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280"/>
                </a:solidFill>
                <a:latin typeface="Arial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CD3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2937"/>
                </a:solidFill>
                <a:latin typeface="Trebuchet MS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F43F5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A</a:t>
                      </a:r>
                    </a:p>
                  </a:txBody>
                  <a:tcPr>
                    <a:solidFill>
                      <a:srgbClr val="F43F5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B</a:t>
                      </a:r>
                    </a:p>
                  </a:txBody>
                  <a:tcPr>
                    <a:solidFill>
                      <a:srgbClr val="F43F5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C</a:t>
                      </a:r>
                    </a:p>
                  </a:txBody>
                  <a:tcPr>
                    <a:solidFill>
                      <a:srgbClr val="F43F5E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F2937"/>
                          </a:solidFill>
                          <a:latin typeface="Arial"/>
                        </a:rPr>
                        <a:t>Cost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937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937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937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F2937"/>
                          </a:solidFill>
                          <a:latin typeface="Arial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937"/>
                          </a:solidFill>
                          <a:latin typeface="Arial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937"/>
                          </a:solidFill>
                          <a:latin typeface="Arial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937"/>
                          </a:solidFill>
                          <a:latin typeface="Arial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F2937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937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937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937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F43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1F2937"/>
                </a:solidFill>
                <a:latin typeface="Trebuchet MS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6B7280"/>
                </a:solidFill>
                <a:latin typeface="Arial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3F5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Trebuchet MS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