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7272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0EA5E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8181B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509760" y="640080"/>
            <a:ext cx="1097280" cy="1097280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744200" y="640080"/>
            <a:ext cx="1097280" cy="109728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09760" y="1874519"/>
            <a:ext cx="1097280" cy="109728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744200" y="1874519"/>
            <a:ext cx="1097280" cy="1097280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8181B"/>
                </a:solidFill>
                <a:latin typeface="Arial"/>
              </a:rPr>
              <a:t>Presentation title 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1717A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8181B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8181B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8181B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8181B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8181B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8181B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8181B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8181B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8181B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8181B"/>
                </a:solidFill>
                <a:latin typeface="Arial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1717A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8181B"/>
                </a:solidFill>
                <a:latin typeface="Arial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71717A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1717A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71717A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27272A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1717A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1717A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71717A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8181B"/>
                </a:solidFill>
                <a:latin typeface="Arial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272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272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272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27272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8181B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8181B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272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8181B"/>
                </a:solidFill>
                <a:latin typeface="Arial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71717A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