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065F46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B45309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0B2B1E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0"/>
            <a:ext cx="1188720" cy="502920"/>
          </a:xfrm>
          <a:prstGeom prst="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194560" y="0"/>
            <a:ext cx="1188720" cy="731520"/>
          </a:xfrm>
          <a:prstGeom prst="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566160" y="0"/>
            <a:ext cx="1188720" cy="960120"/>
          </a:xfrm>
          <a:prstGeom prst="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0B2B1E"/>
                </a:solidFill>
                <a:latin typeface="Georgia"/>
              </a:rPr>
              <a:t>Presentation 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5A7566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2B1E"/>
                </a:solidFill>
                <a:latin typeface="Georgi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B2B1E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B2B1E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B2B1E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B2B1E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0B2B1E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5F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Georgi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2B1E"/>
                </a:solidFill>
                <a:latin typeface="Georgi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0B2B1E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B2B1E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B2B1E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0B2B1E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2B1E"/>
                </a:solidFill>
                <a:latin typeface="Georgi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B2B1E"/>
                </a:solidFill>
                <a:latin typeface="Georgi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A7566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0B2B1E"/>
                </a:solidFill>
                <a:latin typeface="Georgi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A7566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2B1E"/>
                </a:solidFill>
                <a:latin typeface="Georgi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A7566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5A7566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2B1E"/>
                </a:solidFill>
                <a:latin typeface="Georgi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065F46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A7566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A7566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A7566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0B2B1E"/>
                </a:solidFill>
                <a:latin typeface="Georgi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065F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065F4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B2B1E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2B1E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2B1E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2B1E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B2B1E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2B1E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2B1E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2B1E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B2B1E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2B1E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2B1E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0B2B1E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065F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0B2B1E"/>
                </a:solidFill>
                <a:latin typeface="Georgi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A7566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5F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Georgi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