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EF4444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F5F5F5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F5F5F5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2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arallelogram 1"/>
          <p:cNvSpPr/>
          <p:nvPr/>
        </p:nvSpPr>
        <p:spPr>
          <a:xfrm>
            <a:off x="7680960" y="0"/>
            <a:ext cx="5852160" cy="6858000"/>
          </a:xfrm>
          <a:prstGeom prst="parallelogram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arallelogram 2"/>
          <p:cNvSpPr/>
          <p:nvPr/>
        </p:nvSpPr>
        <p:spPr>
          <a:xfrm>
            <a:off x="9692640" y="0"/>
            <a:ext cx="3840480" cy="6858000"/>
          </a:xfrm>
          <a:prstGeom prst="parallelogram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658368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FFFFFF"/>
                </a:solidFill>
                <a:latin typeface="Impact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65836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EF4444"/>
                </a:solidFill>
                <a:latin typeface="Arial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5F5F5"/>
                </a:solidFill>
                <a:latin typeface="Impact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Impac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5F5F5"/>
                </a:solidFill>
                <a:latin typeface="Arial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Impac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5F5F5"/>
                </a:solidFill>
                <a:latin typeface="Arial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Impact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5F5F5"/>
                </a:solidFill>
                <a:latin typeface="Arial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Impact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5F5F5"/>
                </a:solidFill>
                <a:latin typeface="Arial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Impact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5F5F5"/>
                </a:solidFill>
                <a:latin typeface="Arial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44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Impact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5F5F5"/>
                </a:solidFill>
                <a:latin typeface="Impact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F5F5F5"/>
                </a:solidFill>
                <a:latin typeface="Arial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5F5F5"/>
                </a:solidFill>
                <a:latin typeface="Arial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5F5F5"/>
                </a:solidFill>
                <a:latin typeface="Arial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5F5F5"/>
                </a:solidFill>
                <a:latin typeface="Arial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5F5F5"/>
                </a:solidFill>
                <a:latin typeface="Impact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5F5F5"/>
                </a:solidFill>
                <a:latin typeface="Impact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A3A3A3"/>
                </a:solidFill>
                <a:latin typeface="Arial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5F5F5"/>
                </a:solidFill>
                <a:latin typeface="Impact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A3A3A3"/>
                </a:solidFill>
                <a:latin typeface="Arial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5F5F5"/>
                </a:solidFill>
                <a:latin typeface="Impact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Arial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A3A3A3"/>
                </a:solidFill>
                <a:latin typeface="Arial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A3A3A3"/>
                </a:solidFill>
                <a:latin typeface="Arial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5F5F5"/>
                </a:solidFill>
                <a:latin typeface="Impact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EF4444"/>
                </a:solidFill>
                <a:latin typeface="Arial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A3A3A3"/>
                </a:solidFill>
                <a:latin typeface="Arial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A3A3A3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A3A3A3"/>
                </a:solidFill>
                <a:latin typeface="Arial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5F5F5"/>
                </a:solidFill>
                <a:latin typeface="Impact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11111"/>
                          </a:solidFill>
                          <a:latin typeface="Arial"/>
                        </a:rPr>
                        <a:t>Option A</a:t>
                      </a:r>
                    </a:p>
                  </a:txBody>
                  <a:tcPr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11111"/>
                          </a:solidFill>
                          <a:latin typeface="Arial"/>
                        </a:rPr>
                        <a:t>Option B</a:t>
                      </a:r>
                    </a:p>
                  </a:txBody>
                  <a:tcPr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11111"/>
                          </a:solidFill>
                          <a:latin typeface="Arial"/>
                        </a:rPr>
                        <a:t>Option C</a:t>
                      </a:r>
                    </a:p>
                  </a:txBody>
                  <a:tcPr>
                    <a:solidFill>
                      <a:srgbClr val="EF4444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5F5F5"/>
                          </a:solidFill>
                          <a:latin typeface="Arial"/>
                        </a:rPr>
                        <a:t>Cost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5F5F5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5F5F5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5F5F5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5F5F5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5F5F5"/>
                          </a:solidFill>
                          <a:latin typeface="Arial"/>
                        </a:rPr>
                        <a:t>2 weeks</a:t>
                      </a:r>
                    </a:p>
                  </a:txBody>
                  <a:tcPr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5F5F5"/>
                          </a:solidFill>
                          <a:latin typeface="Arial"/>
                        </a:rPr>
                        <a:t>1 month</a:t>
                      </a:r>
                    </a:p>
                  </a:txBody>
                  <a:tcPr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5F5F5"/>
                          </a:solidFill>
                          <a:latin typeface="Arial"/>
                        </a:rPr>
                        <a:t>3 months</a:t>
                      </a:r>
                    </a:p>
                  </a:txBody>
                  <a:tcPr>
                    <a:solidFill>
                      <a:srgbClr val="111111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5F5F5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5F5F5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5F5F5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5F5F5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F5F5F5"/>
                </a:solidFill>
                <a:latin typeface="Impact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A3A3A3"/>
                </a:solidFill>
                <a:latin typeface="Arial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44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Impact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