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06B6D4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818CF8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E6F6FF"/>
          </a:solidFill>
          <a:latin typeface="Verdana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72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509760" y="640080"/>
            <a:ext cx="1097280" cy="109728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0744200" y="640080"/>
            <a:ext cx="1097280" cy="109728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509760" y="1874519"/>
            <a:ext cx="1097280" cy="109728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744200" y="1874519"/>
            <a:ext cx="1097280" cy="109728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81381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FFFFFF"/>
                </a:solidFill>
                <a:latin typeface="Verdana"/>
              </a:rPr>
              <a:t>Presentation title goes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023360"/>
            <a:ext cx="8138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6B6D4"/>
                </a:solidFill>
                <a:latin typeface="Verdana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12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818C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E6F6FF"/>
                </a:solidFill>
                <a:latin typeface="Verdana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Verdana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E6F6FF"/>
                </a:solidFill>
                <a:latin typeface="Verdana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Verdana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E6F6FF"/>
                </a:solidFill>
                <a:latin typeface="Verdana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Verdana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E6F6FF"/>
                </a:solidFill>
                <a:latin typeface="Verdana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Verdana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E6F6FF"/>
                </a:solidFill>
                <a:latin typeface="Verdana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Verdana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E6F6FF"/>
                </a:solidFill>
                <a:latin typeface="Verdana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B6D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FFFFFF"/>
                </a:solidFill>
                <a:latin typeface="Verdana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Verdana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12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818C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E6F6FF"/>
                </a:solidFill>
                <a:latin typeface="Verdana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E6F6FF"/>
                </a:solidFill>
                <a:latin typeface="Verdana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E6F6FF"/>
                </a:solidFill>
                <a:latin typeface="Verdana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E6F6FF"/>
                </a:solidFill>
                <a:latin typeface="Verdana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E6F6FF"/>
                </a:solidFill>
                <a:latin typeface="Verdana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12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818C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E6F6FF"/>
                </a:solidFill>
                <a:latin typeface="Verdana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E6F6FF"/>
                </a:solidFill>
                <a:latin typeface="Verdana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8FB4CC"/>
                </a:solidFill>
                <a:latin typeface="Verdana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E6F6FF"/>
                </a:solidFill>
                <a:latin typeface="Verdana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8FB4CC"/>
                </a:solidFill>
                <a:latin typeface="Verdana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12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818C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E6F6FF"/>
                </a:solidFill>
                <a:latin typeface="Verdana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Verdana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8FB4CC"/>
                </a:solidFill>
                <a:latin typeface="Verdana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8FB4CC"/>
                </a:solidFill>
                <a:latin typeface="Verdana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12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818C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E6F6FF"/>
                </a:solidFill>
                <a:latin typeface="Verdana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06B6D4"/>
                </a:solidFill>
                <a:latin typeface="Verdana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8FB4CC"/>
                </a:solidFill>
                <a:latin typeface="Verdana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8FB4CC"/>
                </a:solidFill>
                <a:latin typeface="Verdana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8FB4CC"/>
                </a:solidFill>
                <a:latin typeface="Verdana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12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818C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E6F6FF"/>
                </a:solidFill>
                <a:latin typeface="Verdana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06B6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6121F"/>
                          </a:solidFill>
                          <a:latin typeface="Verdana"/>
                        </a:rPr>
                        <a:t>Option A</a:t>
                      </a:r>
                    </a:p>
                  </a:txBody>
                  <a:tcPr>
                    <a:solidFill>
                      <a:srgbClr val="06B6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6121F"/>
                          </a:solidFill>
                          <a:latin typeface="Verdana"/>
                        </a:rPr>
                        <a:t>Option B</a:t>
                      </a:r>
                    </a:p>
                  </a:txBody>
                  <a:tcPr>
                    <a:solidFill>
                      <a:srgbClr val="06B6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6121F"/>
                          </a:solidFill>
                          <a:latin typeface="Verdana"/>
                        </a:rPr>
                        <a:t>Option C</a:t>
                      </a:r>
                    </a:p>
                  </a:txBody>
                  <a:tcPr>
                    <a:solidFill>
                      <a:srgbClr val="06B6D4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E6F6FF"/>
                          </a:solidFill>
                          <a:latin typeface="Verdana"/>
                        </a:rPr>
                        <a:t>Cost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E6F6FF"/>
                          </a:solidFill>
                          <a:latin typeface="Verdana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E6F6FF"/>
                          </a:solidFill>
                          <a:latin typeface="Verdana"/>
                        </a:rPr>
                        <a:t>Medium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E6F6FF"/>
                          </a:solidFill>
                          <a:latin typeface="Verdana"/>
                        </a:rPr>
                        <a:t>High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E6F6FF"/>
                          </a:solidFill>
                          <a:latin typeface="Verdana"/>
                        </a:rPr>
                        <a:t>Time</a:t>
                      </a:r>
                    </a:p>
                  </a:txBody>
                  <a:tcPr>
                    <a:solidFill>
                      <a:srgbClr val="06121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E6F6FF"/>
                          </a:solidFill>
                          <a:latin typeface="Verdana"/>
                        </a:rPr>
                        <a:t>2 weeks</a:t>
                      </a:r>
                    </a:p>
                  </a:txBody>
                  <a:tcPr>
                    <a:solidFill>
                      <a:srgbClr val="06121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E6F6FF"/>
                          </a:solidFill>
                          <a:latin typeface="Verdana"/>
                        </a:rPr>
                        <a:t>1 month</a:t>
                      </a:r>
                    </a:p>
                  </a:txBody>
                  <a:tcPr>
                    <a:solidFill>
                      <a:srgbClr val="06121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E6F6FF"/>
                          </a:solidFill>
                          <a:latin typeface="Verdana"/>
                        </a:rPr>
                        <a:t>3 months</a:t>
                      </a:r>
                    </a:p>
                  </a:txBody>
                  <a:tcPr>
                    <a:solidFill>
                      <a:srgbClr val="06121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E6F6FF"/>
                          </a:solidFill>
                          <a:latin typeface="Verdana"/>
                        </a:rPr>
                        <a:t>Risk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E6F6FF"/>
                          </a:solidFill>
                          <a:latin typeface="Verdana"/>
                        </a:rPr>
                        <a:t>Medium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E6F6FF"/>
                          </a:solidFill>
                          <a:latin typeface="Verdana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E6F6FF"/>
                          </a:solidFill>
                          <a:latin typeface="Verdana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12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E6F6FF"/>
                </a:solidFill>
                <a:latin typeface="Verdana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8FB4CC"/>
                </a:solidFill>
                <a:latin typeface="Verdana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B6D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FFFFF"/>
                </a:solidFill>
                <a:latin typeface="Verdana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Verdana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