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4D7C0F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CA8A0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26331A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108960"/>
            <a:ext cx="3840480" cy="38404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241280" y="4206240"/>
            <a:ext cx="2743200" cy="2743200"/>
          </a:xfrm>
          <a:prstGeom prst="ellipse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6331A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B7A55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6331A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6331A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6331A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6331A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6331A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26331A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D7C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6331A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26331A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6331A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6331A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26331A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6331A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6331A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A55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26331A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A55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6331A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A55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A55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6331A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4D7C0F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A55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A55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A55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26331A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4D7C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4D7C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4D7C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4D7C0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6331A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6331A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6331A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6331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9FA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4D7C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6331A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A55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D7C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